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84" r:id="rId1"/>
  </p:sldMasterIdLst>
  <p:notesMasterIdLst>
    <p:notesMasterId r:id="rId20"/>
  </p:notesMasterIdLst>
  <p:sldIdLst>
    <p:sldId id="258" r:id="rId2"/>
    <p:sldId id="421" r:id="rId3"/>
    <p:sldId id="312" r:id="rId4"/>
    <p:sldId id="314" r:id="rId5"/>
    <p:sldId id="422" r:id="rId6"/>
    <p:sldId id="423" r:id="rId7"/>
    <p:sldId id="316" r:id="rId8"/>
    <p:sldId id="315" r:id="rId9"/>
    <p:sldId id="313" r:id="rId10"/>
    <p:sldId id="317" r:id="rId11"/>
    <p:sldId id="319" r:id="rId12"/>
    <p:sldId id="321" r:id="rId13"/>
    <p:sldId id="327" r:id="rId14"/>
    <p:sldId id="322" r:id="rId15"/>
    <p:sldId id="326" r:id="rId16"/>
    <p:sldId id="318" r:id="rId17"/>
    <p:sldId id="325" r:id="rId18"/>
    <p:sldId id="345" r:id="rId19"/>
  </p:sldIdLst>
  <p:sldSz cx="12192000" cy="6858000"/>
  <p:notesSz cx="6858000" cy="9144000"/>
  <p:embeddedFontLst>
    <p:embeddedFont>
      <p:font typeface="Aileron" pitchFamily="2" charset="77"/>
      <p:regular r:id="rId21"/>
      <p:italic r:id="rId22"/>
    </p:embeddedFont>
    <p:embeddedFont>
      <p:font typeface="Aileron Black" pitchFamily="2" charset="77"/>
      <p:regular r:id="rId23"/>
      <p:bold r:id="rId24"/>
      <p:italic r:id="rId25"/>
      <p:boldItalic r:id="rId26"/>
    </p:embeddedFont>
    <p:embeddedFont>
      <p:font typeface="Aileron Bold" pitchFamily="2" charset="77"/>
      <p:bold r:id="rId27"/>
      <p:italic r:id="rId28"/>
      <p:boldItalic r:id="rId29"/>
    </p:embeddedFont>
    <p:embeddedFont>
      <p:font typeface="Libre Baskerville" panose="02000000000000000000" pitchFamily="2" charset="0"/>
      <p:regular r:id="rId30"/>
      <p:bold r:id="rId31"/>
      <p:italic r:id="rId32"/>
    </p:embeddedFont>
    <p:embeddedFont>
      <p:font typeface="Sparkasse Lt" panose="020B0504050602020204" pitchFamily="34" charset="0"/>
      <p:regular r:id="rId33"/>
      <p:italic r:id="rId34"/>
    </p:embeddedFont>
    <p:embeddedFont>
      <p:font typeface="Sparkasse Rg" panose="020B0504050602020204" pitchFamily="34" charset="0"/>
      <p:regular r:id="rId35"/>
      <p:bold r:id="rId36"/>
      <p:italic r:id="rId37"/>
      <p:boldItalic r:id="rId38"/>
    </p:embeddedFont>
    <p:embeddedFont>
      <p:font typeface="Wingdings 2" pitchFamily="2" charset="2"/>
      <p:regular r:id="rId39"/>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Präsentation" id="{0C565CDA-114A-4356-ABC0-06E036FB0500}">
          <p14:sldIdLst>
            <p14:sldId id="258"/>
            <p14:sldId id="421"/>
            <p14:sldId id="312"/>
            <p14:sldId id="314"/>
            <p14:sldId id="422"/>
            <p14:sldId id="423"/>
            <p14:sldId id="316"/>
            <p14:sldId id="315"/>
            <p14:sldId id="313"/>
            <p14:sldId id="317"/>
            <p14:sldId id="319"/>
            <p14:sldId id="321"/>
            <p14:sldId id="327"/>
            <p14:sldId id="322"/>
            <p14:sldId id="326"/>
            <p14:sldId id="318"/>
            <p14:sldId id="325"/>
            <p14:sldId id="34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940675A-B579-460E-94D1-54222C63F5D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00" autoAdjust="0"/>
    <p:restoredTop sz="96301" autoAdjust="0"/>
  </p:normalViewPr>
  <p:slideViewPr>
    <p:cSldViewPr snapToGrid="0" showGuides="1">
      <p:cViewPr varScale="1">
        <p:scale>
          <a:sx n="122" d="100"/>
          <a:sy n="122" d="100"/>
        </p:scale>
        <p:origin x="1232" y="200"/>
      </p:cViewPr>
      <p:guideLst/>
    </p:cSldViewPr>
  </p:slideViewPr>
  <p:notesTextViewPr>
    <p:cViewPr>
      <p:scale>
        <a:sx n="1" d="1"/>
        <a:sy n="1" d="1"/>
      </p:scale>
      <p:origin x="0" y="0"/>
    </p:cViewPr>
  </p:notesTextViewPr>
  <p:sorterViewPr>
    <p:cViewPr varScale="1">
      <p:scale>
        <a:sx n="1" d="1"/>
        <a:sy n="1" d="1"/>
      </p:scale>
      <p:origin x="0" y="-303"/>
    </p:cViewPr>
  </p:sorterViewPr>
  <p:notesViewPr>
    <p:cSldViewPr snapToGrid="0" showGuides="1">
      <p:cViewPr varScale="1">
        <p:scale>
          <a:sx n="99" d="100"/>
          <a:sy n="99" d="100"/>
        </p:scale>
        <p:origin x="2544" y="19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s>
</file>

<file path=ppt/notesMasters/_rels/notesMaster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556492" y="1070264"/>
            <a:ext cx="5615708" cy="3158836"/>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556491" y="4473285"/>
            <a:ext cx="5615707" cy="3667991"/>
          </a:xfrm>
          <a:prstGeom prst="rect">
            <a:avLst/>
          </a:prstGeom>
        </p:spPr>
        <p:txBody>
          <a:bodyPr vert="horz" lIns="0" tIns="0" rIns="0" bIns="0" rtlCol="0"/>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354878" y="8685213"/>
            <a:ext cx="5666187" cy="238991"/>
          </a:xfrm>
          <a:prstGeom prst="rect">
            <a:avLst/>
          </a:prstGeom>
        </p:spPr>
        <p:txBody>
          <a:bodyPr vert="horz" lIns="0" tIns="0" rIns="0" bIns="0" rtlCol="0" anchor="b"/>
          <a:lstStyle>
            <a:lvl1pPr algn="l">
              <a:defRPr sz="900"/>
            </a:lvl1pPr>
          </a:lstStyle>
          <a:p>
            <a:endParaRPr lang="de-DE" dirty="0"/>
          </a:p>
        </p:txBody>
      </p:sp>
      <p:sp>
        <p:nvSpPr>
          <p:cNvPr id="7" name="Foliennummernplatzhalter 6"/>
          <p:cNvSpPr>
            <a:spLocks noGrp="1"/>
          </p:cNvSpPr>
          <p:nvPr>
            <p:ph type="sldNum" sz="quarter" idx="5"/>
          </p:nvPr>
        </p:nvSpPr>
        <p:spPr>
          <a:xfrm>
            <a:off x="6172198" y="8685213"/>
            <a:ext cx="330924" cy="238991"/>
          </a:xfrm>
          <a:prstGeom prst="rect">
            <a:avLst/>
          </a:prstGeom>
        </p:spPr>
        <p:txBody>
          <a:bodyPr vert="horz" lIns="0" tIns="0" rIns="0" bIns="0" rtlCol="0" anchor="b"/>
          <a:lstStyle>
            <a:lvl1pPr algn="r">
              <a:defRPr sz="900"/>
            </a:lvl1pPr>
          </a:lstStyle>
          <a:p>
            <a:fld id="{5F531A46-3CCD-4569-9A59-E8B96D6A7D4C}" type="slidenum">
              <a:rPr lang="de-DE" smtClean="0"/>
              <a:pPr/>
              <a:t>‹#›</a:t>
            </a:fld>
            <a:endParaRPr lang="de-DE"/>
          </a:p>
        </p:txBody>
      </p:sp>
    </p:spTree>
    <p:extLst>
      <p:ext uri="{BB962C8B-B14F-4D97-AF65-F5344CB8AC3E}">
        <p14:creationId xmlns:p14="http://schemas.microsoft.com/office/powerpoint/2010/main" val="302845170"/>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3000"/>
      </a:lnSpc>
      <a:defRPr sz="1200" kern="1200">
        <a:solidFill>
          <a:schemeClr val="tx1"/>
        </a:solidFill>
        <a:latin typeface="+mn-lt"/>
        <a:ea typeface="+mn-ea"/>
        <a:cs typeface="+mn-cs"/>
      </a:defRPr>
    </a:lvl1pPr>
    <a:lvl2pPr marL="216000" indent="-216000" algn="l" defTabSz="914400" rtl="0" eaLnBrk="1" latinLnBrk="0" hangingPunct="1">
      <a:lnSpc>
        <a:spcPct val="113000"/>
      </a:lnSpc>
      <a:buFontTx/>
      <a:buBlip>
        <a:blip>
          <a:extLst>
            <a:ext uri="{96DAC541-7B7A-43D3-8B79-37D633B846F1}">
              <asvg:svgBlip xmlns:asvg="http://schemas.microsoft.com/office/drawing/2016/SVG/main" r:embed="rId2"/>
            </a:ext>
          </a:extLst>
        </a:blip>
      </a:buBlip>
      <a:defRPr sz="1200" kern="1200">
        <a:solidFill>
          <a:schemeClr val="tx1"/>
        </a:solidFill>
        <a:latin typeface="+mn-lt"/>
        <a:ea typeface="+mn-ea"/>
        <a:cs typeface="+mn-cs"/>
      </a:defRPr>
    </a:lvl2pPr>
    <a:lvl3pPr marL="432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3pPr>
    <a:lvl4pPr marL="648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4pPr>
    <a:lvl5pPr marL="864000" indent="-216000" algn="l" defTabSz="914400" rtl="0" eaLnBrk="1" latinLnBrk="0" hangingPunct="1">
      <a:lnSpc>
        <a:spcPct val="113000"/>
      </a:lnSpc>
      <a:buClr>
        <a:schemeClr val="tx2"/>
      </a:buClr>
      <a:buFont typeface="Arial" panose="020B0604020202020204" pitchFamily="34" charset="0"/>
      <a:buChar char="•"/>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57213" y="1069975"/>
            <a:ext cx="5614987" cy="3159125"/>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5F531A46-3CCD-4569-9A59-E8B96D6A7D4C}" type="slidenum">
              <a:rPr lang="de-DE" smtClean="0"/>
              <a:t>1</a:t>
            </a:fld>
            <a:endParaRPr lang="de-DE"/>
          </a:p>
        </p:txBody>
      </p:sp>
    </p:spTree>
    <p:extLst>
      <p:ext uri="{BB962C8B-B14F-4D97-AF65-F5344CB8AC3E}">
        <p14:creationId xmlns:p14="http://schemas.microsoft.com/office/powerpoint/2010/main" val="4235066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Folienbildplatzhalter 1">
            <a:extLst>
              <a:ext uri="{FF2B5EF4-FFF2-40B4-BE49-F238E27FC236}">
                <a16:creationId xmlns:a16="http://schemas.microsoft.com/office/drawing/2014/main" id="{04F01CEC-873E-52B8-8702-F5880F60DF18}"/>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izenplatzhalter 2">
            <a:extLst>
              <a:ext uri="{FF2B5EF4-FFF2-40B4-BE49-F238E27FC236}">
                <a16:creationId xmlns:a16="http://schemas.microsoft.com/office/drawing/2014/main" id="{B8F38D12-B0C3-652C-FE06-2C5112C48C8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6628" name="Foliennummernplatzhalter 3">
            <a:extLst>
              <a:ext uri="{FF2B5EF4-FFF2-40B4-BE49-F238E27FC236}">
                <a16:creationId xmlns:a16="http://schemas.microsoft.com/office/drawing/2014/main" id="{8024929A-52CD-F97E-068C-9AC02230957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BA522AB-0215-4D7B-AA23-5C08962E9439}" type="slidenum">
              <a:rPr lang="de-DE" altLang="de-DE" smtClean="0"/>
              <a:pPr/>
              <a:t>12</a:t>
            </a:fld>
            <a:endParaRPr lang="de-DE" alt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lienbildplatzhalter 1">
            <a:extLst>
              <a:ext uri="{FF2B5EF4-FFF2-40B4-BE49-F238E27FC236}">
                <a16:creationId xmlns:a16="http://schemas.microsoft.com/office/drawing/2014/main" id="{DF9F5205-ECEA-5B53-B218-C8B8DD8BE9BA}"/>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izenplatzhalter 2">
            <a:extLst>
              <a:ext uri="{FF2B5EF4-FFF2-40B4-BE49-F238E27FC236}">
                <a16:creationId xmlns:a16="http://schemas.microsoft.com/office/drawing/2014/main" id="{034EA1C4-F3DF-3941-EBF0-D90C7FB873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8676" name="Foliennummernplatzhalter 3">
            <a:extLst>
              <a:ext uri="{FF2B5EF4-FFF2-40B4-BE49-F238E27FC236}">
                <a16:creationId xmlns:a16="http://schemas.microsoft.com/office/drawing/2014/main" id="{E4C56040-4514-9D43-8D4A-8A3B0E5C080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71DB889-44A8-44C3-BF7F-D75B9205E9C3}" type="slidenum">
              <a:rPr lang="de-DE" altLang="de-DE" smtClean="0"/>
              <a:pPr/>
              <a:t>13</a:t>
            </a:fld>
            <a:endParaRPr lang="de-DE" alt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lienbildplatzhalter 1">
            <a:extLst>
              <a:ext uri="{FF2B5EF4-FFF2-40B4-BE49-F238E27FC236}">
                <a16:creationId xmlns:a16="http://schemas.microsoft.com/office/drawing/2014/main" id="{D30D349A-6E8B-ED84-A85E-1FF906D3A7D6}"/>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izenplatzhalter 2">
            <a:extLst>
              <a:ext uri="{FF2B5EF4-FFF2-40B4-BE49-F238E27FC236}">
                <a16:creationId xmlns:a16="http://schemas.microsoft.com/office/drawing/2014/main" id="{F0BF1D64-E0F5-7EE4-A77C-5D29A335ACC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0724" name="Foliennummernplatzhalter 3">
            <a:extLst>
              <a:ext uri="{FF2B5EF4-FFF2-40B4-BE49-F238E27FC236}">
                <a16:creationId xmlns:a16="http://schemas.microsoft.com/office/drawing/2014/main" id="{F8875292-6F9D-32E8-F6AF-931EC60FE1D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C0878C3-4F3E-4D58-AD39-C9DC5D612378}" type="slidenum">
              <a:rPr lang="de-DE" altLang="de-DE" smtClean="0"/>
              <a:pPr/>
              <a:t>14</a:t>
            </a:fld>
            <a:endParaRPr lang="de-DE" alt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Folienbildplatzhalter 1">
            <a:extLst>
              <a:ext uri="{FF2B5EF4-FFF2-40B4-BE49-F238E27FC236}">
                <a16:creationId xmlns:a16="http://schemas.microsoft.com/office/drawing/2014/main" id="{D0C749BE-F828-1365-4933-A604CAE697F2}"/>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izenplatzhalter 2">
            <a:extLst>
              <a:ext uri="{FF2B5EF4-FFF2-40B4-BE49-F238E27FC236}">
                <a16:creationId xmlns:a16="http://schemas.microsoft.com/office/drawing/2014/main" id="{E6316A10-9E3A-892A-3AFA-8497ECB0C9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2772" name="Foliennummernplatzhalter 3">
            <a:extLst>
              <a:ext uri="{FF2B5EF4-FFF2-40B4-BE49-F238E27FC236}">
                <a16:creationId xmlns:a16="http://schemas.microsoft.com/office/drawing/2014/main" id="{9BE33AA2-87D0-286E-91EC-899B3111F8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8BD61E2-A4D9-4E43-9BDE-B8485105F23E}" type="slidenum">
              <a:rPr lang="de-DE" altLang="de-DE" smtClean="0"/>
              <a:pPr/>
              <a:t>15</a:t>
            </a:fld>
            <a:endParaRPr lang="de-DE" alt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bildplatzhalter 1">
            <a:extLst>
              <a:ext uri="{FF2B5EF4-FFF2-40B4-BE49-F238E27FC236}">
                <a16:creationId xmlns:a16="http://schemas.microsoft.com/office/drawing/2014/main" id="{A59AE65A-8647-C7E6-13FE-495BA7E28395}"/>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Notizenplatzhalter 2">
            <a:extLst>
              <a:ext uri="{FF2B5EF4-FFF2-40B4-BE49-F238E27FC236}">
                <a16:creationId xmlns:a16="http://schemas.microsoft.com/office/drawing/2014/main" id="{899DCC7D-1F32-B503-4573-82B7627022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4820" name="Foliennummernplatzhalter 3">
            <a:extLst>
              <a:ext uri="{FF2B5EF4-FFF2-40B4-BE49-F238E27FC236}">
                <a16:creationId xmlns:a16="http://schemas.microsoft.com/office/drawing/2014/main" id="{C07C474D-8E8B-D3E3-2AFB-7E8671DCAD8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FC5A5F8-A8CC-4DDB-8987-C8C2E92E9020}" type="slidenum">
              <a:rPr lang="de-DE" altLang="de-DE" smtClean="0"/>
              <a:pPr/>
              <a:t>16</a:t>
            </a:fld>
            <a:endParaRPr lang="de-DE" alt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bildplatzhalter 1">
            <a:extLst>
              <a:ext uri="{FF2B5EF4-FFF2-40B4-BE49-F238E27FC236}">
                <a16:creationId xmlns:a16="http://schemas.microsoft.com/office/drawing/2014/main" id="{ECB49FBE-B4AC-D868-D7E2-39C703F6A247}"/>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izenplatzhalter 2">
            <a:extLst>
              <a:ext uri="{FF2B5EF4-FFF2-40B4-BE49-F238E27FC236}">
                <a16:creationId xmlns:a16="http://schemas.microsoft.com/office/drawing/2014/main" id="{F699D92D-D24D-9838-AC8A-EE99D6BBC1F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36868" name="Foliennummernplatzhalter 3">
            <a:extLst>
              <a:ext uri="{FF2B5EF4-FFF2-40B4-BE49-F238E27FC236}">
                <a16:creationId xmlns:a16="http://schemas.microsoft.com/office/drawing/2014/main" id="{12A7CE2D-A310-7FAC-457F-68789321737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1790CFF-6962-477E-8225-E617B17877A9}" type="slidenum">
              <a:rPr lang="de-DE" altLang="de-DE" smtClean="0"/>
              <a:pPr/>
              <a:t>17</a:t>
            </a:fld>
            <a:endParaRPr lang="de-DE" alt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7213" y="1069975"/>
            <a:ext cx="5614987" cy="3159125"/>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F531A46-3CCD-4569-9A59-E8B96D6A7D4C}" type="slidenum">
              <a:rPr lang="de-DE" smtClean="0"/>
              <a:pPr/>
              <a:t>2</a:t>
            </a:fld>
            <a:endParaRPr lang="de-DE"/>
          </a:p>
        </p:txBody>
      </p:sp>
    </p:spTree>
    <p:extLst>
      <p:ext uri="{BB962C8B-B14F-4D97-AF65-F5344CB8AC3E}">
        <p14:creationId xmlns:p14="http://schemas.microsoft.com/office/powerpoint/2010/main" val="4133664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lienbildplatzhalter 1">
            <a:extLst>
              <a:ext uri="{FF2B5EF4-FFF2-40B4-BE49-F238E27FC236}">
                <a16:creationId xmlns:a16="http://schemas.microsoft.com/office/drawing/2014/main" id="{47AF59B0-1052-F56B-7CD6-431A6C8A0773}"/>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izenplatzhalter 2">
            <a:extLst>
              <a:ext uri="{FF2B5EF4-FFF2-40B4-BE49-F238E27FC236}">
                <a16:creationId xmlns:a16="http://schemas.microsoft.com/office/drawing/2014/main" id="{68CFBB4A-6D0C-6E2A-FD84-CE47C4E735B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0244" name="Foliennummernplatzhalter 3">
            <a:extLst>
              <a:ext uri="{FF2B5EF4-FFF2-40B4-BE49-F238E27FC236}">
                <a16:creationId xmlns:a16="http://schemas.microsoft.com/office/drawing/2014/main" id="{186CD6EA-6C56-238E-E4CF-A6264A7B38A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1240A8A-DF8D-482C-8CCD-4F9A8F89F15D}" type="slidenum">
              <a:rPr lang="de-DE" altLang="de-DE" smtClean="0"/>
              <a:pPr/>
              <a:t>3</a:t>
            </a:fld>
            <a:endParaRPr lang="de-DE" alt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Folienbildplatzhalter 1">
            <a:extLst>
              <a:ext uri="{FF2B5EF4-FFF2-40B4-BE49-F238E27FC236}">
                <a16:creationId xmlns:a16="http://schemas.microsoft.com/office/drawing/2014/main" id="{AFC5DF36-97FF-2C60-C3EC-F3EF550F29E6}"/>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izenplatzhalter 2">
            <a:extLst>
              <a:ext uri="{FF2B5EF4-FFF2-40B4-BE49-F238E27FC236}">
                <a16:creationId xmlns:a16="http://schemas.microsoft.com/office/drawing/2014/main" id="{482ED061-F668-1EC0-D80F-76E5137E991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2292" name="Foliennummernplatzhalter 3">
            <a:extLst>
              <a:ext uri="{FF2B5EF4-FFF2-40B4-BE49-F238E27FC236}">
                <a16:creationId xmlns:a16="http://schemas.microsoft.com/office/drawing/2014/main" id="{7181D933-3C5D-BA20-3331-D84A0B28324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E90C916-7DDF-45D0-9EE2-BD647AB5C0ED}" type="slidenum">
              <a:rPr lang="de-DE" altLang="de-DE" smtClean="0"/>
              <a:pPr/>
              <a:t>4</a:t>
            </a:fld>
            <a:endParaRPr lang="de-DE" alt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Folienbildplatzhalter 1">
            <a:extLst>
              <a:ext uri="{FF2B5EF4-FFF2-40B4-BE49-F238E27FC236}">
                <a16:creationId xmlns:a16="http://schemas.microsoft.com/office/drawing/2014/main" id="{15650BB8-18D7-0B13-0B36-BE4DB48E5AD8}"/>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izenplatzhalter 2">
            <a:extLst>
              <a:ext uri="{FF2B5EF4-FFF2-40B4-BE49-F238E27FC236}">
                <a16:creationId xmlns:a16="http://schemas.microsoft.com/office/drawing/2014/main" id="{F7B2E73D-26AF-BB05-90C0-0946A0E4F0D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6388" name="Foliennummernplatzhalter 3">
            <a:extLst>
              <a:ext uri="{FF2B5EF4-FFF2-40B4-BE49-F238E27FC236}">
                <a16:creationId xmlns:a16="http://schemas.microsoft.com/office/drawing/2014/main" id="{E528CAF0-1A3C-9690-4771-BE50ABE4683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A484FF28-0BAB-4170-815E-477EA7ECA590}" type="slidenum">
              <a:rPr lang="de-DE" altLang="de-DE" smtClean="0"/>
              <a:pPr/>
              <a:t>7</a:t>
            </a:fld>
            <a:endParaRPr lang="de-DE" alt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Folienbildplatzhalter 1">
            <a:extLst>
              <a:ext uri="{FF2B5EF4-FFF2-40B4-BE49-F238E27FC236}">
                <a16:creationId xmlns:a16="http://schemas.microsoft.com/office/drawing/2014/main" id="{F591CD36-E9CB-F4A0-6E88-1DED8384B119}"/>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izenplatzhalter 2">
            <a:extLst>
              <a:ext uri="{FF2B5EF4-FFF2-40B4-BE49-F238E27FC236}">
                <a16:creationId xmlns:a16="http://schemas.microsoft.com/office/drawing/2014/main" id="{89A68CAE-053B-2F00-3AF2-3BCE26F895B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18436" name="Foliennummernplatzhalter 3">
            <a:extLst>
              <a:ext uri="{FF2B5EF4-FFF2-40B4-BE49-F238E27FC236}">
                <a16:creationId xmlns:a16="http://schemas.microsoft.com/office/drawing/2014/main" id="{12FE457C-4D7D-EC97-F0D5-DA2EDA5E01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74E05B8-243C-4DC3-8127-A1B00C012220}" type="slidenum">
              <a:rPr lang="de-DE" altLang="de-DE" smtClean="0"/>
              <a:pPr/>
              <a:t>8</a:t>
            </a:fld>
            <a:endParaRPr lang="de-DE" alt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Folienbildplatzhalter 1">
            <a:extLst>
              <a:ext uri="{FF2B5EF4-FFF2-40B4-BE49-F238E27FC236}">
                <a16:creationId xmlns:a16="http://schemas.microsoft.com/office/drawing/2014/main" id="{70C75294-0117-9B3B-C6F5-427F1E2718BB}"/>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izenplatzhalter 2">
            <a:extLst>
              <a:ext uri="{FF2B5EF4-FFF2-40B4-BE49-F238E27FC236}">
                <a16:creationId xmlns:a16="http://schemas.microsoft.com/office/drawing/2014/main" id="{5529C3FE-62F5-009B-943D-0099AD8248A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0484" name="Foliennummernplatzhalter 3">
            <a:extLst>
              <a:ext uri="{FF2B5EF4-FFF2-40B4-BE49-F238E27FC236}">
                <a16:creationId xmlns:a16="http://schemas.microsoft.com/office/drawing/2014/main" id="{FA9E648F-89C7-AB19-83EE-5F592C80961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03FAF74-B4C5-4919-913E-53B519752CD3}" type="slidenum">
              <a:rPr lang="de-DE" altLang="de-DE" smtClean="0"/>
              <a:pPr/>
              <a:t>9</a:t>
            </a:fld>
            <a:endParaRPr lang="de-DE" alt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Folienbildplatzhalter 1">
            <a:extLst>
              <a:ext uri="{FF2B5EF4-FFF2-40B4-BE49-F238E27FC236}">
                <a16:creationId xmlns:a16="http://schemas.microsoft.com/office/drawing/2014/main" id="{6BC45D1A-2051-CBD2-E186-446C28D3AAF4}"/>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izenplatzhalter 2">
            <a:extLst>
              <a:ext uri="{FF2B5EF4-FFF2-40B4-BE49-F238E27FC236}">
                <a16:creationId xmlns:a16="http://schemas.microsoft.com/office/drawing/2014/main" id="{8DB445DD-639D-0F79-FE3C-4CBE334EE2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2532" name="Foliennummernplatzhalter 3">
            <a:extLst>
              <a:ext uri="{FF2B5EF4-FFF2-40B4-BE49-F238E27FC236}">
                <a16:creationId xmlns:a16="http://schemas.microsoft.com/office/drawing/2014/main" id="{297D8651-BC41-494E-2A65-53392106162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9790CB2-4EA9-4114-B310-BEB24EBEEB05}" type="slidenum">
              <a:rPr lang="de-DE" altLang="de-DE" smtClean="0"/>
              <a:pPr/>
              <a:t>10</a:t>
            </a:fld>
            <a:endParaRPr lang="de-DE" alt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Folienbildplatzhalter 1">
            <a:extLst>
              <a:ext uri="{FF2B5EF4-FFF2-40B4-BE49-F238E27FC236}">
                <a16:creationId xmlns:a16="http://schemas.microsoft.com/office/drawing/2014/main" id="{ED9D5B5B-D452-FD08-744B-4247A8541BB0}"/>
              </a:ext>
            </a:extLst>
          </p:cNvPr>
          <p:cNvSpPr>
            <a:spLocks noGrp="1" noRot="1" noChangeAspect="1" noTextEdit="1"/>
          </p:cNvSpPr>
          <p:nvPr>
            <p:ph type="sldImg"/>
          </p:nvPr>
        </p:nvSpPr>
        <p:spPr bwMode="auto">
          <a:xfrm>
            <a:off x="557213" y="1069975"/>
            <a:ext cx="5614987" cy="3159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izenplatzhalter 2">
            <a:extLst>
              <a:ext uri="{FF2B5EF4-FFF2-40B4-BE49-F238E27FC236}">
                <a16:creationId xmlns:a16="http://schemas.microsoft.com/office/drawing/2014/main" id="{9AE26BB5-AA1A-8D36-F0F6-82032602F50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altLang="de-DE"/>
          </a:p>
        </p:txBody>
      </p:sp>
      <p:sp>
        <p:nvSpPr>
          <p:cNvPr id="24580" name="Foliennummernplatzhalter 3">
            <a:extLst>
              <a:ext uri="{FF2B5EF4-FFF2-40B4-BE49-F238E27FC236}">
                <a16:creationId xmlns:a16="http://schemas.microsoft.com/office/drawing/2014/main" id="{11F1E52E-F0FA-424F-11B3-662569F22E4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33425" indent="-280988">
              <a:defRPr>
                <a:solidFill>
                  <a:schemeClr val="tx1"/>
                </a:solidFill>
                <a:latin typeface="Calibri" panose="020F0502020204030204" pitchFamily="34" charset="0"/>
                <a:cs typeface="Arial" panose="020B0604020202020204" pitchFamily="34" charset="0"/>
              </a:defRPr>
            </a:lvl2pPr>
            <a:lvl3pPr marL="1127125" indent="-225425">
              <a:defRPr>
                <a:solidFill>
                  <a:schemeClr val="tx1"/>
                </a:solidFill>
                <a:latin typeface="Calibri" panose="020F0502020204030204" pitchFamily="34" charset="0"/>
                <a:cs typeface="Arial" panose="020B0604020202020204" pitchFamily="34" charset="0"/>
              </a:defRPr>
            </a:lvl3pPr>
            <a:lvl4pPr marL="1579563" indent="-225425">
              <a:defRPr>
                <a:solidFill>
                  <a:schemeClr val="tx1"/>
                </a:solidFill>
                <a:latin typeface="Calibri" panose="020F0502020204030204" pitchFamily="34" charset="0"/>
                <a:cs typeface="Arial" panose="020B0604020202020204" pitchFamily="34" charset="0"/>
              </a:defRPr>
            </a:lvl4pPr>
            <a:lvl5pPr marL="2030413" indent="-225425">
              <a:defRPr>
                <a:solidFill>
                  <a:schemeClr val="tx1"/>
                </a:solidFill>
                <a:latin typeface="Calibri" panose="020F0502020204030204" pitchFamily="34" charset="0"/>
                <a:cs typeface="Arial" panose="020B0604020202020204" pitchFamily="34" charset="0"/>
              </a:defRPr>
            </a:lvl5pPr>
            <a:lvl6pPr marL="24876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448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020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59213" indent="-225425"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C729924-B6C2-47FE-BC2E-0C6A0F77581C}" type="slidenum">
              <a:rPr lang="de-DE" altLang="de-DE" smtClean="0"/>
              <a:pPr/>
              <a:t>11</a:t>
            </a:fld>
            <a:endParaRPr lang="de-DE" altLang="de-DE"/>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Folie #2">
    <p:bg>
      <p:bgPr>
        <a:solidFill>
          <a:schemeClr val="tx2"/>
        </a:solidFill>
        <a:effectLst/>
      </p:bgPr>
    </p:bg>
    <p:spTree>
      <p:nvGrpSpPr>
        <p:cNvPr id="1" name=""/>
        <p:cNvGrpSpPr/>
        <p:nvPr/>
      </p:nvGrpSpPr>
      <p:grpSpPr>
        <a:xfrm>
          <a:off x="0" y="0"/>
          <a:ext cx="0" cy="0"/>
          <a:chOff x="0" y="0"/>
          <a:chExt cx="0" cy="0"/>
        </a:xfrm>
      </p:grpSpPr>
      <p:pic>
        <p:nvPicPr>
          <p:cNvPr id="7" name="Grafik 6" descr="Ein Bild, das Person, computer, Computer, Tisch enthält.&#10;&#10;Automatisch generierte Beschreibung">
            <a:extLst>
              <a:ext uri="{FF2B5EF4-FFF2-40B4-BE49-F238E27FC236}">
                <a16:creationId xmlns:a16="http://schemas.microsoft.com/office/drawing/2014/main" id="{653F53AC-0080-2A92-4F85-97A2B156EAB2}"/>
              </a:ext>
            </a:extLst>
          </p:cNvPr>
          <p:cNvPicPr>
            <a:picLocks noChangeAspect="1"/>
          </p:cNvPicPr>
          <p:nvPr userDrawn="1"/>
        </p:nvPicPr>
        <p:blipFill rotWithShape="1">
          <a:blip r:embed="rId2">
            <a:alphaModFix amt="10000"/>
            <a:extLst>
              <a:ext uri="{28A0092B-C50C-407E-A947-70E740481C1C}">
                <a14:useLocalDpi xmlns:a14="http://schemas.microsoft.com/office/drawing/2010/main" val="0"/>
              </a:ext>
            </a:extLst>
          </a:blip>
          <a:srcRect t="22797"/>
          <a:stretch/>
        </p:blipFill>
        <p:spPr>
          <a:xfrm>
            <a:off x="-1092" y="10393"/>
            <a:ext cx="12190026" cy="6074515"/>
          </a:xfrm>
          <a:prstGeom prst="rect">
            <a:avLst/>
          </a:prstGeom>
          <a:solidFill>
            <a:schemeClr val="tx2"/>
          </a:solidFill>
        </p:spPr>
      </p:pic>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1024430" y="607217"/>
            <a:ext cx="10143139" cy="2376000"/>
          </a:xfrm>
          <a:prstGeom prst="rect">
            <a:avLst/>
          </a:prstGeom>
        </p:spPr>
        <p:txBody>
          <a:bodyPr anchor="b" anchorCtr="0"/>
          <a:lstStyle>
            <a:lvl1pPr algn="l">
              <a:defRPr sz="4800">
                <a:solidFill>
                  <a:schemeClr val="bg1"/>
                </a:solidFill>
                <a:latin typeface="Aileron Bold" panose="020B0604020202020204" charset="0"/>
              </a:defRPr>
            </a:lvl1pPr>
          </a:lstStyle>
          <a:p>
            <a:r>
              <a:rPr lang="de-DE" dirty="0"/>
              <a:t>Titel #1 48pt </a:t>
            </a:r>
            <a:br>
              <a:rPr lang="de-DE" dirty="0"/>
            </a:br>
            <a:r>
              <a:rPr lang="de-DE" dirty="0"/>
              <a:t>zentriert ein- bis zweistellig </a:t>
            </a:r>
          </a:p>
        </p:txBody>
      </p:sp>
      <p:sp>
        <p:nvSpPr>
          <p:cNvPr id="3" name="Untertitel 2">
            <a:extLst>
              <a:ext uri="{FF2B5EF4-FFF2-40B4-BE49-F238E27FC236}">
                <a16:creationId xmlns:a16="http://schemas.microsoft.com/office/drawing/2014/main" id="{47C4F625-5994-40E2-A7F6-DEFBD05E874F}"/>
              </a:ext>
            </a:extLst>
          </p:cNvPr>
          <p:cNvSpPr>
            <a:spLocks noGrp="1"/>
          </p:cNvSpPr>
          <p:nvPr>
            <p:ph type="subTitle" idx="1" hasCustomPrompt="1"/>
          </p:nvPr>
        </p:nvSpPr>
        <p:spPr>
          <a:xfrm>
            <a:off x="1024431" y="3080432"/>
            <a:ext cx="10143138" cy="396000"/>
          </a:xfrm>
        </p:spPr>
        <p:txBody>
          <a:bodyPr/>
          <a:lstStyle>
            <a:lvl1pPr marL="0" indent="0" algn="l">
              <a:spcBef>
                <a:spcPts val="0"/>
              </a:spcBef>
              <a:buNone/>
              <a:tabLst>
                <a:tab pos="3857625" algn="l"/>
              </a:tabLst>
              <a:defRPr sz="2000" b="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grpSp>
        <p:nvGrpSpPr>
          <p:cNvPr id="20" name="Gruppieren 19">
            <a:extLst>
              <a:ext uri="{FF2B5EF4-FFF2-40B4-BE49-F238E27FC236}">
                <a16:creationId xmlns:a16="http://schemas.microsoft.com/office/drawing/2014/main" id="{E7E889BA-9F39-565E-292F-CB4F0D971E24}"/>
              </a:ext>
            </a:extLst>
          </p:cNvPr>
          <p:cNvGrpSpPr/>
          <p:nvPr userDrawn="1"/>
        </p:nvGrpSpPr>
        <p:grpSpPr>
          <a:xfrm>
            <a:off x="10012768" y="6250783"/>
            <a:ext cx="1806919" cy="528713"/>
            <a:chOff x="4902520" y="5987650"/>
            <a:chExt cx="2433317" cy="712000"/>
          </a:xfrm>
        </p:grpSpPr>
        <p:pic>
          <p:nvPicPr>
            <p:cNvPr id="11" name="Grafik 10">
              <a:extLst>
                <a:ext uri="{FF2B5EF4-FFF2-40B4-BE49-F238E27FC236}">
                  <a16:creationId xmlns:a16="http://schemas.microsoft.com/office/drawing/2014/main" id="{28878C48-25CD-10F1-0411-278354F0BBA1}"/>
                </a:ext>
              </a:extLst>
            </p:cNvPr>
            <p:cNvPicPr>
              <a:picLocks noChangeAspect="1"/>
            </p:cNvPicPr>
            <p:nvPr userDrawn="1"/>
          </p:nvPicPr>
          <p:blipFill rotWithShape="1">
            <a:blip r:embed="rId3"/>
            <a:srcRect l="17997" t="16429" b="13493"/>
            <a:stretch/>
          </p:blipFill>
          <p:spPr>
            <a:xfrm>
              <a:off x="5169649" y="5987650"/>
              <a:ext cx="2166188" cy="712000"/>
            </a:xfrm>
            <a:prstGeom prst="rect">
              <a:avLst/>
            </a:prstGeom>
          </p:spPr>
        </p:pic>
        <p:pic>
          <p:nvPicPr>
            <p:cNvPr id="5" name="Grafik 4">
              <a:extLst>
                <a:ext uri="{FF2B5EF4-FFF2-40B4-BE49-F238E27FC236}">
                  <a16:creationId xmlns:a16="http://schemas.microsoft.com/office/drawing/2014/main" id="{F6C7D308-6027-2B4B-1FCC-20B95A6C7D49}"/>
                </a:ext>
              </a:extLst>
            </p:cNvPr>
            <p:cNvPicPr>
              <a:picLocks noChangeAspect="1"/>
            </p:cNvPicPr>
            <p:nvPr userDrawn="1"/>
          </p:nvPicPr>
          <p:blipFill rotWithShape="1">
            <a:blip r:embed="rId4"/>
            <a:srcRect/>
            <a:stretch/>
          </p:blipFill>
          <p:spPr>
            <a:xfrm>
              <a:off x="4902520" y="5987650"/>
              <a:ext cx="266742" cy="691210"/>
            </a:xfrm>
            <a:prstGeom prst="rect">
              <a:avLst/>
            </a:prstGeom>
          </p:spPr>
        </p:pic>
      </p:grpSp>
      <p:sp>
        <p:nvSpPr>
          <p:cNvPr id="13" name="TextBox 9">
            <a:extLst>
              <a:ext uri="{FF2B5EF4-FFF2-40B4-BE49-F238E27FC236}">
                <a16:creationId xmlns:a16="http://schemas.microsoft.com/office/drawing/2014/main" id="{9E8DA73C-E3F1-A43D-F9D4-43E32681567D}"/>
              </a:ext>
            </a:extLst>
          </p:cNvPr>
          <p:cNvSpPr txBox="1"/>
          <p:nvPr userDrawn="1"/>
        </p:nvSpPr>
        <p:spPr bwMode="gray">
          <a:xfrm>
            <a:off x="372313" y="6389973"/>
            <a:ext cx="1847011" cy="153888"/>
          </a:xfrm>
          <a:prstGeom prst="rect">
            <a:avLst/>
          </a:prstGeom>
          <a:noFill/>
        </p:spPr>
        <p:txBody>
          <a:bodyPr wrap="square" lIns="0" tIns="0" rIns="0" bIns="0" rtlCol="0">
            <a:spAutoFit/>
          </a:bodyPr>
          <a:lstStyle/>
          <a:p>
            <a:r>
              <a:rPr lang="en-GB" sz="1000" dirty="0">
                <a:solidFill>
                  <a:schemeClr val="bg1"/>
                </a:solidFill>
                <a:latin typeface="Aileron" panose="020B0604020202020204" charset="0"/>
              </a:rPr>
              <a:t>© 2026 JPrise GmbH</a:t>
            </a:r>
          </a:p>
        </p:txBody>
      </p:sp>
      <p:sp>
        <p:nvSpPr>
          <p:cNvPr id="21" name="Rechteck 20">
            <a:extLst>
              <a:ext uri="{FF2B5EF4-FFF2-40B4-BE49-F238E27FC236}">
                <a16:creationId xmlns:a16="http://schemas.microsoft.com/office/drawing/2014/main" id="{E61AE7CE-0883-4968-F021-078A314F1CDB}"/>
              </a:ext>
            </a:extLst>
          </p:cNvPr>
          <p:cNvSpPr/>
          <p:nvPr userDrawn="1"/>
        </p:nvSpPr>
        <p:spPr>
          <a:xfrm>
            <a:off x="0" y="6084909"/>
            <a:ext cx="12191998" cy="201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l">
              <a:lnSpc>
                <a:spcPct val="105000"/>
              </a:lnSpc>
              <a:spcBef>
                <a:spcPts val="800"/>
              </a:spcBef>
              <a:spcAft>
                <a:spcPts val="0"/>
              </a:spcAft>
              <a:buFont typeface="Arial" panose="020B0604020202020204" pitchFamily="34" charset="0"/>
              <a:buChar char="​"/>
            </a:pPr>
            <a:endParaRPr lang="de-DE" sz="1200" dirty="0">
              <a:solidFill>
                <a:schemeClr val="bg1"/>
              </a:solidFill>
            </a:endParaRPr>
          </a:p>
        </p:txBody>
      </p:sp>
      <p:sp>
        <p:nvSpPr>
          <p:cNvPr id="4" name="Textplatzhalter 2">
            <a:extLst>
              <a:ext uri="{FF2B5EF4-FFF2-40B4-BE49-F238E27FC236}">
                <a16:creationId xmlns:a16="http://schemas.microsoft.com/office/drawing/2014/main" id="{E5CFB2CC-F6F4-01EB-E14C-0E65CD18F80A}"/>
              </a:ext>
            </a:extLst>
          </p:cNvPr>
          <p:cNvSpPr>
            <a:spLocks noGrp="1"/>
          </p:cNvSpPr>
          <p:nvPr>
            <p:ph type="body" idx="15" hasCustomPrompt="1"/>
          </p:nvPr>
        </p:nvSpPr>
        <p:spPr>
          <a:xfrm>
            <a:off x="1152525" y="4918479"/>
            <a:ext cx="10490400"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12pt | Ort, Datum</a:t>
            </a:r>
          </a:p>
        </p:txBody>
      </p:sp>
    </p:spTree>
    <p:extLst>
      <p:ext uri="{BB962C8B-B14F-4D97-AF65-F5344CB8AC3E}">
        <p14:creationId xmlns:p14="http://schemas.microsoft.com/office/powerpoint/2010/main" val="2109590173"/>
      </p:ext>
    </p:extLst>
  </p:cSld>
  <p:clrMapOvr>
    <a:masterClrMapping/>
  </p:clrMapOvr>
  <p:extLst>
    <p:ext uri="{DCECCB84-F9BA-43D5-87BE-67443E8EF086}">
      <p15:sldGuideLst xmlns:p15="http://schemas.microsoft.com/office/powerpoint/2012/main">
        <p15:guide id="1" pos="3514">
          <p15:clr>
            <a:srgbClr val="FBAE40"/>
          </p15:clr>
        </p15:guide>
        <p15:guide id="2" pos="3686">
          <p15:clr>
            <a:srgbClr val="FBAE40"/>
          </p15:clr>
        </p15:guide>
        <p15:guide id="3" orient="horz" pos="3640">
          <p15:clr>
            <a:srgbClr val="FBAE40"/>
          </p15:clr>
        </p15:guide>
        <p15:guide id="4" orient="horz" pos="3787">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ur Hedline #1">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4C9472F0-A680-F551-2CE0-55510A127A22}"/>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6" name="Fußzeilenplatzhalter 5">
            <a:extLst>
              <a:ext uri="{FF2B5EF4-FFF2-40B4-BE49-F238E27FC236}">
                <a16:creationId xmlns:a16="http://schemas.microsoft.com/office/drawing/2014/main" id="{06747535-BD26-FD88-0847-68F5486682E0}"/>
              </a:ext>
            </a:extLst>
          </p:cNvPr>
          <p:cNvSpPr>
            <a:spLocks noGrp="1"/>
          </p:cNvSpPr>
          <p:nvPr>
            <p:ph type="ftr" sz="quarter" idx="18"/>
          </p:nvPr>
        </p:nvSpPr>
        <p:spPr/>
        <p:txBody>
          <a:bodyPr/>
          <a:lstStyle/>
          <a:p>
            <a:r>
              <a:rPr lang="de-DE" dirty="0"/>
              <a:t>Titel der Präsentation | Name | Ort, Datum</a:t>
            </a:r>
          </a:p>
        </p:txBody>
      </p:sp>
      <p:sp>
        <p:nvSpPr>
          <p:cNvPr id="2" name="Titel 1">
            <a:extLst>
              <a:ext uri="{FF2B5EF4-FFF2-40B4-BE49-F238E27FC236}">
                <a16:creationId xmlns:a16="http://schemas.microsoft.com/office/drawing/2014/main" id="{0A067D6E-0C2E-42B7-C506-116D18706C2A}"/>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#5</a:t>
            </a:r>
          </a:p>
        </p:txBody>
      </p:sp>
      <p:sp>
        <p:nvSpPr>
          <p:cNvPr id="9" name="Textplatzhalter 2">
            <a:extLst>
              <a:ext uri="{FF2B5EF4-FFF2-40B4-BE49-F238E27FC236}">
                <a16:creationId xmlns:a16="http://schemas.microsoft.com/office/drawing/2014/main" id="{D89A51AB-EAE2-322B-B5C0-87D0B57B8E8F}"/>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DE3DA1DA-B9B6-EE02-9471-D216AFE7D32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1A62887C-0770-1DD2-94FA-3A35243B536E}"/>
              </a:ext>
            </a:extLst>
          </p:cNvPr>
          <p:cNvSpPr>
            <a:spLocks noGrp="1"/>
          </p:cNvSpPr>
          <p:nvPr>
            <p:ph type="body" idx="15"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299331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chlussfolie #3">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4C9472F0-A680-F551-2CE0-55510A127A22}"/>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36" name="Bildplatzhalter 35">
            <a:extLst>
              <a:ext uri="{FF2B5EF4-FFF2-40B4-BE49-F238E27FC236}">
                <a16:creationId xmlns:a16="http://schemas.microsoft.com/office/drawing/2014/main" id="{817E9866-9929-F640-5DA4-DD8B3CF14969}"/>
              </a:ext>
            </a:extLst>
          </p:cNvPr>
          <p:cNvSpPr>
            <a:spLocks noGrp="1"/>
          </p:cNvSpPr>
          <p:nvPr>
            <p:ph type="pic" sz="quarter" idx="18" hasCustomPrompt="1"/>
          </p:nvPr>
        </p:nvSpPr>
        <p:spPr>
          <a:xfrm>
            <a:off x="1149508"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8" name="Inhaltsplatzhalter 2">
            <a:extLst>
              <a:ext uri="{FF2B5EF4-FFF2-40B4-BE49-F238E27FC236}">
                <a16:creationId xmlns:a16="http://schemas.microsoft.com/office/drawing/2014/main" id="{879E688B-AD51-34BE-008F-2C5E84AA2757}"/>
              </a:ext>
            </a:extLst>
          </p:cNvPr>
          <p:cNvSpPr>
            <a:spLocks noGrp="1"/>
          </p:cNvSpPr>
          <p:nvPr>
            <p:ph idx="19" hasCustomPrompt="1"/>
          </p:nvPr>
        </p:nvSpPr>
        <p:spPr>
          <a:xfrm>
            <a:off x="1155290"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2" name="Bildplatzhalter 35">
            <a:extLst>
              <a:ext uri="{FF2B5EF4-FFF2-40B4-BE49-F238E27FC236}">
                <a16:creationId xmlns:a16="http://schemas.microsoft.com/office/drawing/2014/main" id="{45811CDE-E580-15BD-0797-02ADC0B15142}"/>
              </a:ext>
            </a:extLst>
          </p:cNvPr>
          <p:cNvSpPr>
            <a:spLocks noGrp="1"/>
          </p:cNvSpPr>
          <p:nvPr>
            <p:ph type="pic" sz="quarter" idx="20" hasCustomPrompt="1"/>
          </p:nvPr>
        </p:nvSpPr>
        <p:spPr>
          <a:xfrm>
            <a:off x="2928406"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3" name="Inhaltsplatzhalter 2">
            <a:extLst>
              <a:ext uri="{FF2B5EF4-FFF2-40B4-BE49-F238E27FC236}">
                <a16:creationId xmlns:a16="http://schemas.microsoft.com/office/drawing/2014/main" id="{5DB9AD0E-77D5-46BA-FA71-F13FE65A83E0}"/>
              </a:ext>
            </a:extLst>
          </p:cNvPr>
          <p:cNvSpPr>
            <a:spLocks noGrp="1"/>
          </p:cNvSpPr>
          <p:nvPr>
            <p:ph idx="21" hasCustomPrompt="1"/>
          </p:nvPr>
        </p:nvSpPr>
        <p:spPr>
          <a:xfrm>
            <a:off x="2933688"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4" name="Bildplatzhalter 35">
            <a:extLst>
              <a:ext uri="{FF2B5EF4-FFF2-40B4-BE49-F238E27FC236}">
                <a16:creationId xmlns:a16="http://schemas.microsoft.com/office/drawing/2014/main" id="{8908C699-57C4-8333-01F9-CE9CBBD6C7F7}"/>
              </a:ext>
            </a:extLst>
          </p:cNvPr>
          <p:cNvSpPr>
            <a:spLocks noGrp="1"/>
          </p:cNvSpPr>
          <p:nvPr>
            <p:ph type="pic" sz="quarter" idx="22" hasCustomPrompt="1"/>
          </p:nvPr>
        </p:nvSpPr>
        <p:spPr>
          <a:xfrm>
            <a:off x="4707304"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35" name="Inhaltsplatzhalter 2">
            <a:extLst>
              <a:ext uri="{FF2B5EF4-FFF2-40B4-BE49-F238E27FC236}">
                <a16:creationId xmlns:a16="http://schemas.microsoft.com/office/drawing/2014/main" id="{AC928720-2BDA-79F4-DE73-37CC9FFEF73D}"/>
              </a:ext>
            </a:extLst>
          </p:cNvPr>
          <p:cNvSpPr>
            <a:spLocks noGrp="1"/>
          </p:cNvSpPr>
          <p:nvPr>
            <p:ph idx="23" hasCustomPrompt="1"/>
          </p:nvPr>
        </p:nvSpPr>
        <p:spPr>
          <a:xfrm>
            <a:off x="4709323"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37" name="Bildplatzhalter 35">
            <a:extLst>
              <a:ext uri="{FF2B5EF4-FFF2-40B4-BE49-F238E27FC236}">
                <a16:creationId xmlns:a16="http://schemas.microsoft.com/office/drawing/2014/main" id="{147CE74B-258E-80F9-DCF0-F8754A3F79ED}"/>
              </a:ext>
            </a:extLst>
          </p:cNvPr>
          <p:cNvSpPr>
            <a:spLocks noGrp="1"/>
          </p:cNvSpPr>
          <p:nvPr>
            <p:ph type="pic" sz="quarter" idx="24" hasCustomPrompt="1"/>
          </p:nvPr>
        </p:nvSpPr>
        <p:spPr>
          <a:xfrm>
            <a:off x="6486202"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3" name="Inhaltsplatzhalter 2">
            <a:extLst>
              <a:ext uri="{FF2B5EF4-FFF2-40B4-BE49-F238E27FC236}">
                <a16:creationId xmlns:a16="http://schemas.microsoft.com/office/drawing/2014/main" id="{87CA2289-6E12-F79A-551E-BCD26657C34F}"/>
              </a:ext>
            </a:extLst>
          </p:cNvPr>
          <p:cNvSpPr>
            <a:spLocks noGrp="1"/>
          </p:cNvSpPr>
          <p:nvPr>
            <p:ph idx="25" hasCustomPrompt="1"/>
          </p:nvPr>
        </p:nvSpPr>
        <p:spPr>
          <a:xfrm>
            <a:off x="6487723"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44" name="Bildplatzhalter 35">
            <a:extLst>
              <a:ext uri="{FF2B5EF4-FFF2-40B4-BE49-F238E27FC236}">
                <a16:creationId xmlns:a16="http://schemas.microsoft.com/office/drawing/2014/main" id="{2B7C61FC-550C-AC67-8050-5B79719C0EB3}"/>
              </a:ext>
            </a:extLst>
          </p:cNvPr>
          <p:cNvSpPr>
            <a:spLocks noGrp="1"/>
          </p:cNvSpPr>
          <p:nvPr>
            <p:ph type="pic" sz="quarter" idx="26" hasCustomPrompt="1"/>
          </p:nvPr>
        </p:nvSpPr>
        <p:spPr>
          <a:xfrm>
            <a:off x="8265100"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5" name="Inhaltsplatzhalter 2">
            <a:extLst>
              <a:ext uri="{FF2B5EF4-FFF2-40B4-BE49-F238E27FC236}">
                <a16:creationId xmlns:a16="http://schemas.microsoft.com/office/drawing/2014/main" id="{F07555BD-892C-D8E1-AC9E-D7CC557EAD4D}"/>
              </a:ext>
            </a:extLst>
          </p:cNvPr>
          <p:cNvSpPr>
            <a:spLocks noGrp="1"/>
          </p:cNvSpPr>
          <p:nvPr>
            <p:ph idx="27" hasCustomPrompt="1"/>
          </p:nvPr>
        </p:nvSpPr>
        <p:spPr>
          <a:xfrm>
            <a:off x="8266125"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46" name="Bildplatzhalter 35">
            <a:extLst>
              <a:ext uri="{FF2B5EF4-FFF2-40B4-BE49-F238E27FC236}">
                <a16:creationId xmlns:a16="http://schemas.microsoft.com/office/drawing/2014/main" id="{1F511D09-5F69-B424-F989-3C131D3FB86C}"/>
              </a:ext>
            </a:extLst>
          </p:cNvPr>
          <p:cNvSpPr>
            <a:spLocks noGrp="1"/>
          </p:cNvSpPr>
          <p:nvPr>
            <p:ph type="pic" sz="quarter" idx="28" hasCustomPrompt="1"/>
          </p:nvPr>
        </p:nvSpPr>
        <p:spPr>
          <a:xfrm>
            <a:off x="10044000" y="1623404"/>
            <a:ext cx="1602025" cy="1602000"/>
          </a:xfrm>
          <a:noFill/>
        </p:spPr>
        <p:txBody>
          <a:bodyPr lIns="36000" tIns="36000"/>
          <a:lstStyle>
            <a:lvl1pPr>
              <a:lnSpc>
                <a:spcPct val="100000"/>
              </a:lnSpc>
              <a:spcBef>
                <a:spcPts val="0"/>
              </a:spcBef>
              <a:defRPr sz="900" b="0" i="0">
                <a:latin typeface="Aileron" pitchFamily="2" charset="77"/>
              </a:defRPr>
            </a:lvl1pPr>
          </a:lstStyle>
          <a:p>
            <a:r>
              <a:rPr lang="de-DE" dirty="0"/>
              <a:t>Bitte fügen Sie ein Bild über Klick auf das Symbol im Platzhalter ein.</a:t>
            </a:r>
            <a:br>
              <a:rPr lang="de-DE" dirty="0"/>
            </a:br>
            <a:r>
              <a:rPr lang="de-DE" dirty="0"/>
              <a:t>Format 4,45 x 4,45 cm.</a:t>
            </a:r>
          </a:p>
        </p:txBody>
      </p:sp>
      <p:sp>
        <p:nvSpPr>
          <p:cNvPr id="47" name="Inhaltsplatzhalter 2">
            <a:extLst>
              <a:ext uri="{FF2B5EF4-FFF2-40B4-BE49-F238E27FC236}">
                <a16:creationId xmlns:a16="http://schemas.microsoft.com/office/drawing/2014/main" id="{A6FA8EDB-3F20-68C3-3300-301AEEAB2381}"/>
              </a:ext>
            </a:extLst>
          </p:cNvPr>
          <p:cNvSpPr>
            <a:spLocks noGrp="1"/>
          </p:cNvSpPr>
          <p:nvPr>
            <p:ph idx="29" hasCustomPrompt="1"/>
          </p:nvPr>
        </p:nvSpPr>
        <p:spPr>
          <a:xfrm>
            <a:off x="10044527" y="3394145"/>
            <a:ext cx="1596741" cy="2905056"/>
          </a:xfrm>
        </p:spPr>
        <p:txBody>
          <a:bodyPr/>
          <a:lstStyle>
            <a:lvl1pPr>
              <a:spcBef>
                <a:spcPts val="600"/>
              </a:spcBef>
              <a:defRPr sz="1200" b="0" i="0">
                <a:latin typeface="Aileron" pitchFamily="2" charset="77"/>
              </a:defRPr>
            </a:lvl1pPr>
            <a:lvl2pPr marL="0" indent="0">
              <a:spcBef>
                <a:spcPts val="600"/>
              </a:spcBef>
              <a:buFontTx/>
              <a:buNone/>
              <a:defRPr sz="1200" b="0" i="0">
                <a:latin typeface="Aileron" pitchFamily="2" charset="77"/>
              </a:defRPr>
            </a:lvl2pPr>
            <a:lvl3pPr marL="216000">
              <a:spcBef>
                <a:spcPts val="600"/>
              </a:spcBef>
              <a:defRPr sz="1200" b="0" i="0">
                <a:latin typeface="Aileron" pitchFamily="2" charset="77"/>
              </a:defRPr>
            </a:lvl3pPr>
            <a:lvl4pPr marL="432000">
              <a:spcBef>
                <a:spcPts val="600"/>
              </a:spcBef>
              <a:defRPr sz="1200" b="0" i="0">
                <a:latin typeface="Aileron" pitchFamily="2" charset="77"/>
              </a:defRPr>
            </a:lvl4pPr>
            <a:lvl5pPr marL="648000">
              <a:spcBef>
                <a:spcPts val="600"/>
              </a:spcBef>
              <a:defRPr sz="1200" b="0" i="0">
                <a:latin typeface="Aileron" pitchFamily="2" charset="77"/>
              </a:defRPr>
            </a:lvl5pPr>
          </a:lstStyle>
          <a:p>
            <a:pPr lvl="0"/>
            <a:r>
              <a:rPr lang="de-DE" dirty="0"/>
              <a:t>Vorname Nachname Md 12pt</a:t>
            </a:r>
          </a:p>
          <a:p>
            <a:pPr lvl="1"/>
            <a:r>
              <a:rPr lang="de-DE" dirty="0"/>
              <a:t>Zweite Ebene Position </a:t>
            </a:r>
            <a:r>
              <a:rPr lang="de-DE" dirty="0" err="1"/>
              <a:t>Lt</a:t>
            </a:r>
            <a:r>
              <a:rPr lang="de-DE" dirty="0"/>
              <a:t> 12pt</a:t>
            </a:r>
          </a:p>
          <a:p>
            <a:pPr lvl="2"/>
            <a:r>
              <a:rPr lang="de-DE" dirty="0"/>
              <a:t>Dritte Ebene</a:t>
            </a:r>
          </a:p>
          <a:p>
            <a:pPr lvl="3"/>
            <a:r>
              <a:rPr lang="de-DE" dirty="0"/>
              <a:t>Vierte Ebene</a:t>
            </a:r>
          </a:p>
          <a:p>
            <a:pPr lvl="4"/>
            <a:r>
              <a:rPr lang="de-DE" dirty="0"/>
              <a:t>Fünfte Ebene</a:t>
            </a:r>
          </a:p>
        </p:txBody>
      </p:sp>
      <p:sp>
        <p:nvSpPr>
          <p:cNvPr id="6" name="Fußzeilenplatzhalter 5">
            <a:extLst>
              <a:ext uri="{FF2B5EF4-FFF2-40B4-BE49-F238E27FC236}">
                <a16:creationId xmlns:a16="http://schemas.microsoft.com/office/drawing/2014/main" id="{3060E986-E833-C99B-BE20-29EB356C3277}"/>
              </a:ext>
            </a:extLst>
          </p:cNvPr>
          <p:cNvSpPr>
            <a:spLocks noGrp="1"/>
          </p:cNvSpPr>
          <p:nvPr>
            <p:ph type="ftr" sz="quarter" idx="30"/>
          </p:nvPr>
        </p:nvSpPr>
        <p:spPr/>
        <p:txBody>
          <a:bodyPr/>
          <a:lstStyle/>
          <a:p>
            <a:r>
              <a:rPr lang="de-DE" dirty="0"/>
              <a:t>Titel der Präsentation | Name | Ort, Datum</a:t>
            </a:r>
          </a:p>
        </p:txBody>
      </p:sp>
      <p:sp>
        <p:nvSpPr>
          <p:cNvPr id="4" name="Titel 1">
            <a:extLst>
              <a:ext uri="{FF2B5EF4-FFF2-40B4-BE49-F238E27FC236}">
                <a16:creationId xmlns:a16="http://schemas.microsoft.com/office/drawing/2014/main" id="{1FC46549-AD19-9C15-038D-F4C261C0AAD2}"/>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a:t>
            </a:r>
          </a:p>
        </p:txBody>
      </p:sp>
      <p:sp>
        <p:nvSpPr>
          <p:cNvPr id="9" name="Textplatzhalter 2">
            <a:extLst>
              <a:ext uri="{FF2B5EF4-FFF2-40B4-BE49-F238E27FC236}">
                <a16:creationId xmlns:a16="http://schemas.microsoft.com/office/drawing/2014/main" id="{58B35F08-EA91-1AA1-044B-9546CF4D2508}"/>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7DBF5382-FA12-7A81-74AD-A9F3F5A24A5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Tree>
    <p:extLst>
      <p:ext uri="{BB962C8B-B14F-4D97-AF65-F5344CB8AC3E}">
        <p14:creationId xmlns:p14="http://schemas.microsoft.com/office/powerpoint/2010/main" val="1681987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chlussfolie #4">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4F731D07-D77D-3D12-D78B-4D0F486204CA}"/>
              </a:ext>
            </a:extLst>
          </p:cNvPr>
          <p:cNvSpPr/>
          <p:nvPr userDrawn="1"/>
        </p:nvSpPr>
        <p:spPr>
          <a:xfrm>
            <a:off x="0" y="0"/>
            <a:ext cx="4529139"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Inhaltsplatzhalter 2">
            <a:extLst>
              <a:ext uri="{FF2B5EF4-FFF2-40B4-BE49-F238E27FC236}">
                <a16:creationId xmlns:a16="http://schemas.microsoft.com/office/drawing/2014/main" id="{739D58C2-F9EB-353E-ED95-A34F6FBF5FCB}"/>
              </a:ext>
            </a:extLst>
          </p:cNvPr>
          <p:cNvSpPr>
            <a:spLocks noGrp="1"/>
          </p:cNvSpPr>
          <p:nvPr>
            <p:ph idx="19" hasCustomPrompt="1"/>
          </p:nvPr>
        </p:nvSpPr>
        <p:spPr>
          <a:xfrm>
            <a:off x="5423967" y="1260475"/>
            <a:ext cx="6217171" cy="2345170"/>
          </a:xfrm>
          <a:noFill/>
        </p:spPr>
        <p:txBody>
          <a:bodyPr/>
          <a:lstStyle>
            <a:lvl1pPr>
              <a:spcBef>
                <a:spcPts val="0"/>
              </a:spcBef>
              <a:spcAft>
                <a:spcPts val="1800"/>
              </a:spcAft>
              <a:defRPr b="1" i="0">
                <a:latin typeface="Aileron Bold" pitchFamily="2" charset="77"/>
              </a:defRPr>
            </a:lvl1pPr>
            <a:lvl2pPr marL="0" indent="0">
              <a:spcBef>
                <a:spcPts val="0"/>
              </a:spcBef>
              <a:buFontTx/>
              <a:buNone/>
              <a:defRPr/>
            </a:lvl2pPr>
            <a:lvl3pPr marL="216000">
              <a:spcBef>
                <a:spcPts val="600"/>
              </a:spcBef>
              <a:defRPr/>
            </a:lvl3pPr>
            <a:lvl4pPr marL="432000">
              <a:spcBef>
                <a:spcPts val="600"/>
              </a:spcBef>
              <a:defRPr/>
            </a:lvl4pPr>
            <a:lvl5pPr marL="648000">
              <a:spcBef>
                <a:spcPts val="600"/>
              </a:spcBef>
              <a:defRPr/>
            </a:lvl5pPr>
          </a:lstStyle>
          <a:p>
            <a:pPr lvl="0"/>
            <a:r>
              <a:rPr lang="de-DE" dirty="0"/>
              <a:t>Vorname Name</a:t>
            </a:r>
          </a:p>
          <a:p>
            <a:pPr lvl="1"/>
            <a:r>
              <a:rPr lang="de-DE" dirty="0"/>
              <a:t>Funktion</a:t>
            </a:r>
            <a:br>
              <a:rPr lang="de-DE" dirty="0"/>
            </a:br>
            <a:r>
              <a:rPr lang="de-DE" dirty="0"/>
              <a:t>JPrise Unternehmensberatung GmbH</a:t>
            </a:r>
          </a:p>
          <a:p>
            <a:pPr marL="0" marR="0" lvl="1" indent="0" algn="l" defTabSz="914400" rtl="0" eaLnBrk="1" fontAlgn="auto" latinLnBrk="0" hangingPunct="1">
              <a:lnSpc>
                <a:spcPct val="114000"/>
              </a:lnSpc>
              <a:spcBef>
                <a:spcPts val="0"/>
              </a:spcBef>
              <a:spcAft>
                <a:spcPts val="0"/>
              </a:spcAft>
              <a:buClr>
                <a:schemeClr val="tx2"/>
              </a:buClr>
              <a:buSzPct val="120000"/>
              <a:buFontTx/>
              <a:buNone/>
              <a:tabLst/>
              <a:defRPr/>
            </a:pPr>
            <a:br>
              <a:rPr lang="de-DE" dirty="0"/>
            </a:br>
            <a:r>
              <a:rPr lang="de-DE" dirty="0"/>
              <a:t>+49 12 34567-890</a:t>
            </a:r>
            <a:br>
              <a:rPr lang="de-DE" dirty="0"/>
            </a:br>
            <a:r>
              <a:rPr lang="de-DE" dirty="0" err="1"/>
              <a:t>muster@jprise.de</a:t>
            </a:r>
            <a:endParaRPr lang="de-DE" dirty="0"/>
          </a:p>
        </p:txBody>
      </p:sp>
      <p:sp>
        <p:nvSpPr>
          <p:cNvPr id="11" name="Inhaltsplatzhalter 2">
            <a:extLst>
              <a:ext uri="{FF2B5EF4-FFF2-40B4-BE49-F238E27FC236}">
                <a16:creationId xmlns:a16="http://schemas.microsoft.com/office/drawing/2014/main" id="{6A714E9A-1478-7F26-4307-08020303560D}"/>
              </a:ext>
            </a:extLst>
          </p:cNvPr>
          <p:cNvSpPr>
            <a:spLocks noGrp="1"/>
          </p:cNvSpPr>
          <p:nvPr>
            <p:ph idx="20" hasCustomPrompt="1"/>
          </p:nvPr>
        </p:nvSpPr>
        <p:spPr>
          <a:xfrm>
            <a:off x="5423967" y="3605645"/>
            <a:ext cx="6217171" cy="2322486"/>
          </a:xfrm>
          <a:noFill/>
        </p:spPr>
        <p:txBody>
          <a:bodyPr/>
          <a:lstStyle>
            <a:lvl1pPr>
              <a:spcBef>
                <a:spcPts val="0"/>
              </a:spcBef>
              <a:spcAft>
                <a:spcPts val="1800"/>
              </a:spcAft>
              <a:defRPr b="1" i="0">
                <a:solidFill>
                  <a:schemeClr val="tx1"/>
                </a:solidFill>
                <a:latin typeface="Aileron Bold" pitchFamily="2" charset="77"/>
              </a:defRPr>
            </a:lvl1pPr>
            <a:lvl2pPr marL="0" indent="0">
              <a:spcBef>
                <a:spcPts val="0"/>
              </a:spcBef>
              <a:buFontTx/>
              <a:buNone/>
              <a:defRPr>
                <a:solidFill>
                  <a:schemeClr val="tx1"/>
                </a:solidFill>
              </a:defRPr>
            </a:lvl2pPr>
            <a:lvl3pPr marL="216000">
              <a:spcBef>
                <a:spcPts val="600"/>
              </a:spcBef>
              <a:defRPr/>
            </a:lvl3pPr>
            <a:lvl4pPr marL="432000">
              <a:spcBef>
                <a:spcPts val="600"/>
              </a:spcBef>
              <a:defRPr/>
            </a:lvl4pPr>
            <a:lvl5pPr marL="648000">
              <a:spcBef>
                <a:spcPts val="600"/>
              </a:spcBef>
              <a:defRPr/>
            </a:lvl5pPr>
          </a:lstStyle>
          <a:p>
            <a:pPr lvl="0"/>
            <a:r>
              <a:rPr lang="de-DE" dirty="0"/>
              <a:t>Vorname Name</a:t>
            </a:r>
          </a:p>
          <a:p>
            <a:pPr lvl="1"/>
            <a:r>
              <a:rPr lang="de-DE" dirty="0"/>
              <a:t>Funktion</a:t>
            </a:r>
            <a:br>
              <a:rPr lang="de-DE" dirty="0"/>
            </a:br>
            <a:r>
              <a:rPr lang="de-DE" dirty="0" err="1"/>
              <a:t>JPrise</a:t>
            </a:r>
            <a:r>
              <a:rPr lang="de-DE" dirty="0"/>
              <a:t> Unternehmensberatung GmbH</a:t>
            </a:r>
          </a:p>
          <a:p>
            <a:pPr marL="0" marR="0" lvl="1" indent="0" algn="l" defTabSz="914400" rtl="0" eaLnBrk="1" fontAlgn="auto" latinLnBrk="0" hangingPunct="1">
              <a:lnSpc>
                <a:spcPct val="114000"/>
              </a:lnSpc>
              <a:spcBef>
                <a:spcPts val="0"/>
              </a:spcBef>
              <a:spcAft>
                <a:spcPts val="0"/>
              </a:spcAft>
              <a:buClr>
                <a:schemeClr val="tx2"/>
              </a:buClr>
              <a:buSzPct val="120000"/>
              <a:buFontTx/>
              <a:buNone/>
              <a:tabLst/>
              <a:defRPr/>
            </a:pPr>
            <a:br>
              <a:rPr lang="de-DE" dirty="0"/>
            </a:br>
            <a:r>
              <a:rPr lang="de-DE" dirty="0"/>
              <a:t>  +49 12 34567-890</a:t>
            </a:r>
            <a:br>
              <a:rPr lang="de-DE" dirty="0"/>
            </a:br>
            <a:r>
              <a:rPr lang="de-DE" dirty="0" err="1"/>
              <a:t>muster@jprise.de</a:t>
            </a:r>
            <a:endParaRPr lang="de-DE" dirty="0"/>
          </a:p>
        </p:txBody>
      </p:sp>
      <p:sp>
        <p:nvSpPr>
          <p:cNvPr id="2" name="Titel 1">
            <a:extLst>
              <a:ext uri="{FF2B5EF4-FFF2-40B4-BE49-F238E27FC236}">
                <a16:creationId xmlns:a16="http://schemas.microsoft.com/office/drawing/2014/main" id="{7FE28FB5-24E0-4115-EBE0-828E5B943EB2}"/>
              </a:ext>
            </a:extLst>
          </p:cNvPr>
          <p:cNvSpPr>
            <a:spLocks noGrp="1"/>
          </p:cNvSpPr>
          <p:nvPr>
            <p:ph type="title" hasCustomPrompt="1"/>
          </p:nvPr>
        </p:nvSpPr>
        <p:spPr>
          <a:xfrm>
            <a:off x="600891" y="3024000"/>
            <a:ext cx="3327357" cy="810000"/>
          </a:xfrm>
        </p:spPr>
        <p:txBody>
          <a:bodyPr/>
          <a:lstStyle>
            <a:lvl1pPr algn="ctr">
              <a:defRPr sz="4800" b="1" i="0">
                <a:solidFill>
                  <a:schemeClr val="bg1"/>
                </a:solidFill>
                <a:latin typeface="Aileron Black" pitchFamily="2" charset="77"/>
              </a:defRPr>
            </a:lvl1pPr>
          </a:lstStyle>
          <a:p>
            <a:r>
              <a:rPr lang="de-DE" dirty="0"/>
              <a:t>Danke.</a:t>
            </a:r>
          </a:p>
        </p:txBody>
      </p:sp>
    </p:spTree>
    <p:extLst>
      <p:ext uri="{BB962C8B-B14F-4D97-AF65-F5344CB8AC3E}">
        <p14:creationId xmlns:p14="http://schemas.microsoft.com/office/powerpoint/2010/main" val="220290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a:prstGeom prst="rect">
            <a:avLst/>
          </a:prstGeom>
        </p:spPr>
        <p:txBody>
          <a:bodyPr/>
          <a:lstStyle/>
          <a:p>
            <a:r>
              <a:rPr lang="de-DE" dirty="0"/>
              <a:t>Titelmasterformat durch Klicken bearbeiten</a:t>
            </a:r>
          </a:p>
        </p:txBody>
      </p:sp>
      <p:sp>
        <p:nvSpPr>
          <p:cNvPr id="3" name="Inhaltsplatzhalter 2"/>
          <p:cNvSpPr>
            <a:spLocks noGrp="1"/>
          </p:cNvSpPr>
          <p:nvPr>
            <p:ph idx="1"/>
          </p:nvPr>
        </p:nvSpPr>
        <p:spPr>
          <a:xfrm>
            <a:off x="0" y="1600201"/>
            <a:ext cx="12192000" cy="3052935"/>
          </a:xfrm>
          <a:prstGeom prst="rect">
            <a:avLst/>
          </a:prstGeom>
        </p:spPr>
        <p:txBody>
          <a:bodyPr/>
          <a:lstStyle/>
          <a:p>
            <a:pPr lvl="0"/>
            <a:endParaRPr lang="de-DE" dirty="0"/>
          </a:p>
        </p:txBody>
      </p:sp>
      <p:sp>
        <p:nvSpPr>
          <p:cNvPr id="5" name="Datumsplatzhalter 3">
            <a:extLst>
              <a:ext uri="{FF2B5EF4-FFF2-40B4-BE49-F238E27FC236}">
                <a16:creationId xmlns:a16="http://schemas.microsoft.com/office/drawing/2014/main" id="{3DB7E6D6-B79A-1F41-ED1D-E724E5B58CE6}"/>
              </a:ext>
            </a:extLst>
          </p:cNvPr>
          <p:cNvSpPr>
            <a:spLocks noGrp="1"/>
          </p:cNvSpPr>
          <p:nvPr>
            <p:ph type="dt" sz="half" idx="10"/>
          </p:nvPr>
        </p:nvSpPr>
        <p:spPr/>
        <p:txBody>
          <a:bodyPr/>
          <a:lstStyle>
            <a:lvl1pPr>
              <a:defRPr/>
            </a:lvl1pPr>
          </a:lstStyle>
          <a:p>
            <a:pPr>
              <a:defRPr/>
            </a:pPr>
            <a:endParaRPr lang="de-DE" dirty="0"/>
          </a:p>
        </p:txBody>
      </p:sp>
      <p:sp>
        <p:nvSpPr>
          <p:cNvPr id="6" name="Fußzeilenplatzhalter 4">
            <a:extLst>
              <a:ext uri="{FF2B5EF4-FFF2-40B4-BE49-F238E27FC236}">
                <a16:creationId xmlns:a16="http://schemas.microsoft.com/office/drawing/2014/main" id="{6B7AC871-1461-75D9-AF10-5C1450182218}"/>
              </a:ext>
            </a:extLst>
          </p:cNvPr>
          <p:cNvSpPr>
            <a:spLocks noGrp="1"/>
          </p:cNvSpPr>
          <p:nvPr>
            <p:ph type="ftr" sz="quarter" idx="11"/>
          </p:nvPr>
        </p:nvSpPr>
        <p:spPr/>
        <p:txBody>
          <a:bodyPr/>
          <a:lstStyle>
            <a:lvl1pPr>
              <a:defRPr/>
            </a:lvl1pPr>
          </a:lstStyle>
          <a:p>
            <a:pPr>
              <a:defRPr/>
            </a:pPr>
            <a:endParaRPr lang="de-DE"/>
          </a:p>
        </p:txBody>
      </p:sp>
      <p:sp>
        <p:nvSpPr>
          <p:cNvPr id="7" name="Foliennummernplatzhalter 5">
            <a:extLst>
              <a:ext uri="{FF2B5EF4-FFF2-40B4-BE49-F238E27FC236}">
                <a16:creationId xmlns:a16="http://schemas.microsoft.com/office/drawing/2014/main" id="{ADF68A1C-E4EB-5725-0A6E-6E741F7D856B}"/>
              </a:ext>
            </a:extLst>
          </p:cNvPr>
          <p:cNvSpPr>
            <a:spLocks noGrp="1"/>
          </p:cNvSpPr>
          <p:nvPr>
            <p:ph type="sldNum" sz="quarter" idx="12"/>
          </p:nvPr>
        </p:nvSpPr>
        <p:spPr/>
        <p:txBody>
          <a:bodyPr/>
          <a:lstStyle>
            <a:lvl1pPr>
              <a:defRPr/>
            </a:lvl1pPr>
          </a:lstStyle>
          <a:p>
            <a:pPr>
              <a:defRPr/>
            </a:pPr>
            <a:fld id="{D88B669D-B15E-449B-8135-1D330F121CC0}" type="slidenum">
              <a:rPr lang="de-DE" altLang="de-DE"/>
              <a:pPr>
                <a:defRPr/>
              </a:pPr>
              <a:t>‹#›</a:t>
            </a:fld>
            <a:endParaRPr lang="de-DE" altLang="de-DE"/>
          </a:p>
        </p:txBody>
      </p:sp>
    </p:spTree>
    <p:extLst>
      <p:ext uri="{BB962C8B-B14F-4D97-AF65-F5344CB8AC3E}">
        <p14:creationId xmlns:p14="http://schemas.microsoft.com/office/powerpoint/2010/main" val="789377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cxnSp>
        <p:nvCxnSpPr>
          <p:cNvPr id="2" name="Gerade Verbindung 6">
            <a:extLst>
              <a:ext uri="{FF2B5EF4-FFF2-40B4-BE49-F238E27FC236}">
                <a16:creationId xmlns:a16="http://schemas.microsoft.com/office/drawing/2014/main" id="{BF64C937-A775-7DF0-46CE-CF2ED8C4CC7D}"/>
              </a:ext>
            </a:extLst>
          </p:cNvPr>
          <p:cNvCxnSpPr/>
          <p:nvPr userDrawn="1"/>
        </p:nvCxnSpPr>
        <p:spPr>
          <a:xfrm>
            <a:off x="0" y="1052513"/>
            <a:ext cx="12192000" cy="0"/>
          </a:xfrm>
          <a:prstGeom prst="line">
            <a:avLst/>
          </a:prstGeom>
          <a:ln w="254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Fußzeilenplatzhalter 2">
            <a:extLst>
              <a:ext uri="{FF2B5EF4-FFF2-40B4-BE49-F238E27FC236}">
                <a16:creationId xmlns:a16="http://schemas.microsoft.com/office/drawing/2014/main" id="{A5467618-6785-D31C-3524-B58153BE2DD1}"/>
              </a:ext>
            </a:extLst>
          </p:cNvPr>
          <p:cNvSpPr txBox="1">
            <a:spLocks/>
          </p:cNvSpPr>
          <p:nvPr userDrawn="1"/>
        </p:nvSpPr>
        <p:spPr>
          <a:xfrm>
            <a:off x="4233" y="6553201"/>
            <a:ext cx="8544984" cy="301625"/>
          </a:xfrm>
          <a:prstGeom prst="rect">
            <a:avLst/>
          </a:prstGeom>
        </p:spPr>
        <p:txBody>
          <a:bodyPr anchor="ctr"/>
          <a:lstStyle>
            <a:defPPr>
              <a:defRPr lang="de-DE"/>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de-DE" altLang="de-DE" sz="900" b="1" dirty="0"/>
          </a:p>
          <a:p>
            <a:pPr algn="l" fontAlgn="auto">
              <a:spcBef>
                <a:spcPts val="0"/>
              </a:spcBef>
              <a:spcAft>
                <a:spcPts val="0"/>
              </a:spcAft>
              <a:defRPr/>
            </a:pPr>
            <a:r>
              <a:rPr lang="de-DE" altLang="de-DE" sz="900" b="1" dirty="0"/>
              <a:t>IT-Berechtigungsmanagement für Sparkassen</a:t>
            </a:r>
            <a:endParaRPr lang="de-DE" sz="900" dirty="0"/>
          </a:p>
        </p:txBody>
      </p:sp>
      <p:sp>
        <p:nvSpPr>
          <p:cNvPr id="4" name="Foliennummernplatzhalter 3">
            <a:extLst>
              <a:ext uri="{FF2B5EF4-FFF2-40B4-BE49-F238E27FC236}">
                <a16:creationId xmlns:a16="http://schemas.microsoft.com/office/drawing/2014/main" id="{7B4C736E-B0D8-B616-2ABF-76C7A56A8E99}"/>
              </a:ext>
            </a:extLst>
          </p:cNvPr>
          <p:cNvSpPr txBox="1">
            <a:spLocks/>
          </p:cNvSpPr>
          <p:nvPr userDrawn="1"/>
        </p:nvSpPr>
        <p:spPr>
          <a:xfrm>
            <a:off x="9347200" y="6556376"/>
            <a:ext cx="2844800" cy="301625"/>
          </a:xfrm>
          <a:prstGeom prst="rect">
            <a:avLst/>
          </a:prstGeom>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defRPr/>
            </a:pPr>
            <a:fld id="{2D896972-D56B-4399-A3E1-DEACD0C55557}" type="slidenum">
              <a:rPr lang="de-DE" altLang="de-DE" sz="900" smtClean="0">
                <a:solidFill>
                  <a:srgbClr val="898989"/>
                </a:solidFill>
              </a:rPr>
              <a:pPr algn="r" eaLnBrk="1" hangingPunct="1">
                <a:defRPr/>
              </a:pPr>
              <a:t>‹#›</a:t>
            </a:fld>
            <a:endParaRPr lang="de-DE" altLang="de-DE" sz="900">
              <a:solidFill>
                <a:srgbClr val="898989"/>
              </a:solidFill>
            </a:endParaRPr>
          </a:p>
        </p:txBody>
      </p:sp>
    </p:spTree>
    <p:extLst>
      <p:ext uri="{BB962C8B-B14F-4D97-AF65-F5344CB8AC3E}">
        <p14:creationId xmlns:p14="http://schemas.microsoft.com/office/powerpoint/2010/main" val="2888660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1">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612775" y="0"/>
            <a:ext cx="11580423"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1152525" y="1189428"/>
            <a:ext cx="10488613" cy="2376000"/>
          </a:xfrm>
        </p:spPr>
        <p:txBody>
          <a:bodyPr anchor="b" anchorCtr="0"/>
          <a:lstStyle>
            <a:lvl1pPr algn="ctr">
              <a:defRPr sz="4800" b="1" i="0">
                <a:solidFill>
                  <a:schemeClr val="bg1"/>
                </a:solidFill>
                <a:latin typeface="Aileron Bold" pitchFamily="2" charset="77"/>
              </a:defRPr>
            </a:lvl1pPr>
          </a:lstStyle>
          <a:p>
            <a:r>
              <a:rPr lang="de-DE" dirty="0"/>
              <a:t>Titel #2 </a:t>
            </a:r>
            <a:r>
              <a:rPr lang="de-DE" dirty="0" err="1"/>
              <a:t>Aileron</a:t>
            </a:r>
            <a:r>
              <a:rPr lang="de-DE" dirty="0"/>
              <a:t> </a:t>
            </a:r>
            <a:r>
              <a:rPr lang="de-DE" dirty="0" err="1"/>
              <a:t>Bold</a:t>
            </a:r>
            <a:r>
              <a:rPr lang="de-DE" dirty="0"/>
              <a:t> 48pt </a:t>
            </a:r>
            <a:br>
              <a:rPr lang="de-DE" dirty="0"/>
            </a:br>
            <a:r>
              <a:rPr lang="de-DE" dirty="0"/>
              <a:t>zentriert ein- bis dreizeilig</a:t>
            </a:r>
          </a:p>
        </p:txBody>
      </p:sp>
      <p:sp>
        <p:nvSpPr>
          <p:cNvPr id="3" name="Untertitel 2">
            <a:extLst>
              <a:ext uri="{FF2B5EF4-FFF2-40B4-BE49-F238E27FC236}">
                <a16:creationId xmlns:a16="http://schemas.microsoft.com/office/drawing/2014/main" id="{47C4F625-5994-40E2-A7F6-DEFBD05E874F}"/>
              </a:ext>
            </a:extLst>
          </p:cNvPr>
          <p:cNvSpPr>
            <a:spLocks noGrp="1"/>
          </p:cNvSpPr>
          <p:nvPr>
            <p:ph type="subTitle" idx="1" hasCustomPrompt="1"/>
          </p:nvPr>
        </p:nvSpPr>
        <p:spPr>
          <a:xfrm>
            <a:off x="1152525" y="3716850"/>
            <a:ext cx="10488612" cy="396000"/>
          </a:xfrm>
        </p:spPr>
        <p:txBody>
          <a:bodyPr/>
          <a:lstStyle>
            <a:lvl1pPr marL="0" indent="0" algn="ctr">
              <a:spcBef>
                <a:spcPts val="0"/>
              </a:spcBef>
              <a:buNone/>
              <a:tabLst>
                <a:tab pos="3857625" algn="l"/>
              </a:tabLst>
              <a:defRPr sz="200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6" name="Textplatzhalter 2">
            <a:extLst>
              <a:ext uri="{FF2B5EF4-FFF2-40B4-BE49-F238E27FC236}">
                <a16:creationId xmlns:a16="http://schemas.microsoft.com/office/drawing/2014/main" id="{A7A7EE83-79EA-460F-89C1-5479B11B3B09}"/>
              </a:ext>
            </a:extLst>
          </p:cNvPr>
          <p:cNvSpPr>
            <a:spLocks noGrp="1"/>
          </p:cNvSpPr>
          <p:nvPr>
            <p:ph type="body" idx="13" hasCustomPrompt="1"/>
          </p:nvPr>
        </p:nvSpPr>
        <p:spPr>
          <a:xfrm>
            <a:off x="1152525" y="4918479"/>
            <a:ext cx="10490400" cy="180000"/>
          </a:xfrm>
        </p:spPr>
        <p:txBody>
          <a:bodyPr/>
          <a:lstStyle>
            <a:lvl1pPr marL="0" indent="0" algn="ctr">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12pt | Ort, Datum</a:t>
            </a:r>
          </a:p>
        </p:txBody>
      </p:sp>
      <p:sp>
        <p:nvSpPr>
          <p:cNvPr id="4" name="Rechteck 3">
            <a:extLst>
              <a:ext uri="{FF2B5EF4-FFF2-40B4-BE49-F238E27FC236}">
                <a16:creationId xmlns:a16="http://schemas.microsoft.com/office/drawing/2014/main" id="{B908447A-A357-FD7A-74E2-53CCB1D69DB2}"/>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Grafik 10" descr="Ein Bild, das Text, Schrift, Screenshot, Design enthält.&#10;&#10;Automatisch generierte Beschreibung">
            <a:extLst>
              <a:ext uri="{FF2B5EF4-FFF2-40B4-BE49-F238E27FC236}">
                <a16:creationId xmlns:a16="http://schemas.microsoft.com/office/drawing/2014/main" id="{1D742B17-383E-A4D8-E2D5-E4CC278DFC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96831" y="5258239"/>
            <a:ext cx="2400000" cy="1440000"/>
          </a:xfrm>
          <a:prstGeom prst="rect">
            <a:avLst/>
          </a:prstGeom>
        </p:spPr>
      </p:pic>
      <p:pic>
        <p:nvPicPr>
          <p:cNvPr id="14" name="Grafik 13" descr="Ein Bild, das Design, Grafiken, Screenshot, Logo enthält.&#10;&#10;Automatisch generierte Beschreibung">
            <a:extLst>
              <a:ext uri="{FF2B5EF4-FFF2-40B4-BE49-F238E27FC236}">
                <a16:creationId xmlns:a16="http://schemas.microsoft.com/office/drawing/2014/main" id="{E2F36E68-47C0-AA30-DF8D-6B46EBE76AC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spTree>
    <p:extLst>
      <p:ext uri="{BB962C8B-B14F-4D97-AF65-F5344CB8AC3E}">
        <p14:creationId xmlns:p14="http://schemas.microsoft.com/office/powerpoint/2010/main" val="2796176847"/>
      </p:ext>
    </p:extLst>
  </p:cSld>
  <p:clrMapOvr>
    <a:masterClrMapping/>
  </p:clrMapOvr>
  <p:extLst>
    <p:ext uri="{DCECCB84-F9BA-43D5-87BE-67443E8EF086}">
      <p15:sldGuideLst xmlns:p15="http://schemas.microsoft.com/office/powerpoint/2012/main">
        <p15:guide id="1" pos="3514" userDrawn="1">
          <p15:clr>
            <a:srgbClr val="FBAE40"/>
          </p15:clr>
        </p15:guide>
        <p15:guide id="2" pos="3686" userDrawn="1">
          <p15:clr>
            <a:srgbClr val="FBAE40"/>
          </p15:clr>
        </p15:guide>
        <p15:guide id="3" orient="horz" pos="3640" userDrawn="1">
          <p15:clr>
            <a:srgbClr val="FBAE40"/>
          </p15:clr>
        </p15:guide>
        <p15:guide id="4" orient="horz" pos="3787"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Folie #2">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612775" y="0"/>
            <a:ext cx="11579225"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Bildplatzhalter 4">
            <a:extLst>
              <a:ext uri="{FF2B5EF4-FFF2-40B4-BE49-F238E27FC236}">
                <a16:creationId xmlns:a16="http://schemas.microsoft.com/office/drawing/2014/main" id="{770A8487-9BC7-7696-CEC0-6A15DDD60D36}"/>
              </a:ext>
            </a:extLst>
          </p:cNvPr>
          <p:cNvSpPr>
            <a:spLocks noGrp="1"/>
          </p:cNvSpPr>
          <p:nvPr>
            <p:ph type="pic" sz="quarter" idx="13" hasCustomPrompt="1"/>
          </p:nvPr>
        </p:nvSpPr>
        <p:spPr>
          <a:xfrm>
            <a:off x="8085470" y="0"/>
            <a:ext cx="4106530" cy="6858000"/>
          </a:xfrm>
          <a:solidFill>
            <a:schemeClr val="bg1">
              <a:lumMod val="95000"/>
            </a:schemeClr>
          </a:solidFill>
        </p:spPr>
        <p:txBody>
          <a:bodyPr lIns="72000" tIns="72000"/>
          <a:lstStyle>
            <a:lvl1pPr>
              <a:spcBef>
                <a:spcPts val="0"/>
              </a:spcBef>
              <a:defRPr sz="1000"/>
            </a:lvl1pPr>
          </a:lstStyle>
          <a:p>
            <a:pPr marL="0" marR="0" lvl="0" indent="0" algn="l" defTabSz="914400" rtl="0" eaLnBrk="1" fontAlgn="auto" latinLnBrk="0" hangingPunct="1">
              <a:lnSpc>
                <a:spcPct val="114000"/>
              </a:lnSpc>
              <a:spcBef>
                <a:spcPts val="1800"/>
              </a:spcBef>
              <a:spcAft>
                <a:spcPts val="0"/>
              </a:spcAft>
              <a:buClrTx/>
              <a:buSzTx/>
              <a:buFontTx/>
              <a:buNone/>
              <a:tabLst/>
              <a:defRPr/>
            </a:pPr>
            <a:r>
              <a:rPr lang="de-DE" noProof="0" dirty="0"/>
              <a:t>Bitte fügen Sie ein Bild über Klick auf das Symbol im Platzhalter ein </a:t>
            </a:r>
            <a:r>
              <a:rPr lang="de-DE" dirty="0"/>
              <a:t>und stellen sie es über Anordnen &gt; In den Hintergrund</a:t>
            </a:r>
            <a:r>
              <a:rPr lang="de-DE" noProof="0" dirty="0"/>
              <a:t>. Oder mit Klick auf den Platzhalter und der rechten Maustaste den Befehl „Bild einfügen“ auswählen. Oder ein Bild aus der Zwischenablage in den angeklickten Platzhalter einfügen. Format </a:t>
            </a:r>
            <a:r>
              <a:rPr lang="de-DE" dirty="0"/>
              <a:t>11,41 x 19,05 cm.</a:t>
            </a:r>
          </a:p>
        </p:txBody>
      </p:sp>
      <p:sp>
        <p:nvSpPr>
          <p:cNvPr id="6" name="Untertitel 2">
            <a:extLst>
              <a:ext uri="{FF2B5EF4-FFF2-40B4-BE49-F238E27FC236}">
                <a16:creationId xmlns:a16="http://schemas.microsoft.com/office/drawing/2014/main" id="{C6F23CE8-BDF6-85CC-B3F3-066A79865DE3}"/>
              </a:ext>
            </a:extLst>
          </p:cNvPr>
          <p:cNvSpPr>
            <a:spLocks noGrp="1"/>
          </p:cNvSpPr>
          <p:nvPr>
            <p:ph type="subTitle" idx="1" hasCustomPrompt="1"/>
          </p:nvPr>
        </p:nvSpPr>
        <p:spPr>
          <a:xfrm>
            <a:off x="1152525" y="3716850"/>
            <a:ext cx="6281737" cy="396000"/>
          </a:xfrm>
        </p:spPr>
        <p:txBody>
          <a:bodyPr/>
          <a:lstStyle>
            <a:lvl1pPr marL="0" indent="0" algn="l">
              <a:spcBef>
                <a:spcPts val="0"/>
              </a:spcBef>
              <a:buNone/>
              <a:tabLst>
                <a:tab pos="3857625" algn="l"/>
              </a:tabLst>
              <a:defRPr sz="2000" b="0" i="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9" name="Textplatzhalter 2">
            <a:extLst>
              <a:ext uri="{FF2B5EF4-FFF2-40B4-BE49-F238E27FC236}">
                <a16:creationId xmlns:a16="http://schemas.microsoft.com/office/drawing/2014/main" id="{4BF9713A-E657-42CE-094B-DDA0F740F2F8}"/>
              </a:ext>
            </a:extLst>
          </p:cNvPr>
          <p:cNvSpPr>
            <a:spLocks noGrp="1"/>
          </p:cNvSpPr>
          <p:nvPr>
            <p:ph type="body" idx="14" hasCustomPrompt="1"/>
          </p:nvPr>
        </p:nvSpPr>
        <p:spPr>
          <a:xfrm>
            <a:off x="1152000" y="4918479"/>
            <a:ext cx="6282808"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Regular 12pt | Ort, Datum</a:t>
            </a:r>
          </a:p>
        </p:txBody>
      </p:sp>
      <p:sp>
        <p:nvSpPr>
          <p:cNvPr id="10" name="Titel 1">
            <a:extLst>
              <a:ext uri="{FF2B5EF4-FFF2-40B4-BE49-F238E27FC236}">
                <a16:creationId xmlns:a16="http://schemas.microsoft.com/office/drawing/2014/main" id="{4A6EAB25-F5EE-6677-9E08-889DD7C709C3}"/>
              </a:ext>
            </a:extLst>
          </p:cNvPr>
          <p:cNvSpPr>
            <a:spLocks noGrp="1"/>
          </p:cNvSpPr>
          <p:nvPr>
            <p:ph type="ctrTitle" hasCustomPrompt="1"/>
          </p:nvPr>
        </p:nvSpPr>
        <p:spPr>
          <a:xfrm>
            <a:off x="1152000" y="1189428"/>
            <a:ext cx="6224270" cy="2376000"/>
          </a:xfrm>
        </p:spPr>
        <p:txBody>
          <a:bodyPr anchor="b" anchorCtr="0"/>
          <a:lstStyle>
            <a:lvl1pPr algn="l">
              <a:defRPr sz="4800" b="1" i="0">
                <a:solidFill>
                  <a:schemeClr val="bg1"/>
                </a:solidFill>
                <a:latin typeface="Aileron Bold" pitchFamily="2" charset="77"/>
              </a:defRPr>
            </a:lvl1pPr>
          </a:lstStyle>
          <a:p>
            <a:r>
              <a:rPr lang="de-DE" dirty="0"/>
              <a:t>Titel #3 </a:t>
            </a:r>
            <a:r>
              <a:rPr lang="de-DE" dirty="0" err="1"/>
              <a:t>Aileron</a:t>
            </a:r>
            <a:r>
              <a:rPr lang="de-DE" dirty="0"/>
              <a:t> </a:t>
            </a:r>
            <a:r>
              <a:rPr lang="de-DE" dirty="0" err="1"/>
              <a:t>Bold</a:t>
            </a:r>
            <a:r>
              <a:rPr lang="de-DE" dirty="0"/>
              <a:t> 48pt linksbündig</a:t>
            </a:r>
          </a:p>
        </p:txBody>
      </p:sp>
      <p:sp>
        <p:nvSpPr>
          <p:cNvPr id="2" name="Rechteck 1">
            <a:extLst>
              <a:ext uri="{FF2B5EF4-FFF2-40B4-BE49-F238E27FC236}">
                <a16:creationId xmlns:a16="http://schemas.microsoft.com/office/drawing/2014/main" id="{B9059D5D-2102-883F-0C67-F7D34EAAA684}"/>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pic>
        <p:nvPicPr>
          <p:cNvPr id="5" name="Grafik 4" descr="Ein Bild, das Design, Grafiken, Screenshot, Logo enthält.&#10;&#10;Automatisch generierte Beschreibung">
            <a:extLst>
              <a:ext uri="{FF2B5EF4-FFF2-40B4-BE49-F238E27FC236}">
                <a16:creationId xmlns:a16="http://schemas.microsoft.com/office/drawing/2014/main" id="{DEFE257F-1825-BFB0-4742-273DF6BF39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pic>
        <p:nvPicPr>
          <p:cNvPr id="12" name="Grafik 11" descr="Ein Bild, das Text, Schrift, Screenshot, Design enthält.&#10;&#10;Automatisch generierte Beschreibung">
            <a:extLst>
              <a:ext uri="{FF2B5EF4-FFF2-40B4-BE49-F238E27FC236}">
                <a16:creationId xmlns:a16="http://schemas.microsoft.com/office/drawing/2014/main" id="{ABE89C10-0167-EC7D-79DD-7917E4F2B0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79196" y="5258239"/>
            <a:ext cx="2400000" cy="1440000"/>
          </a:xfrm>
          <a:prstGeom prst="rect">
            <a:avLst/>
          </a:prstGeom>
        </p:spPr>
      </p:pic>
    </p:spTree>
    <p:extLst>
      <p:ext uri="{BB962C8B-B14F-4D97-AF65-F5344CB8AC3E}">
        <p14:creationId xmlns:p14="http://schemas.microsoft.com/office/powerpoint/2010/main" val="1184806477"/>
      </p:ext>
    </p:extLst>
  </p:cSld>
  <p:clrMapOvr>
    <a:masterClrMapping/>
  </p:clrMapOvr>
  <p:extLst>
    <p:ext uri="{DCECCB84-F9BA-43D5-87BE-67443E8EF086}">
      <p15:sldGuideLst xmlns:p15="http://schemas.microsoft.com/office/powerpoint/2012/main">
        <p15:guide id="2" pos="725" userDrawn="1">
          <p15:clr>
            <a:srgbClr val="FBAE40"/>
          </p15:clr>
        </p15:guide>
        <p15:guide id="3" pos="895" userDrawn="1">
          <p15:clr>
            <a:srgbClr val="FBAE40"/>
          </p15:clr>
        </p15:guide>
        <p15:guide id="4" orient="horz" pos="3640" userDrawn="1">
          <p15:clr>
            <a:srgbClr val="FBAE40"/>
          </p15:clr>
        </p15:guide>
        <p15:guide id="5" orient="horz" pos="3787"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Folie #3">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576ED1B6-A371-D1FB-6641-D1D7FBAACEDF}"/>
              </a:ext>
            </a:extLst>
          </p:cNvPr>
          <p:cNvSpPr>
            <a:spLocks noGrp="1" noRot="1" noMove="1" noResize="1" noEditPoints="1" noAdjustHandles="1" noChangeArrowheads="1" noChangeShapeType="1"/>
          </p:cNvSpPr>
          <p:nvPr userDrawn="1"/>
        </p:nvSpPr>
        <p:spPr>
          <a:xfrm>
            <a:off x="-1" y="0"/>
            <a:ext cx="121932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8FC456E9-F73F-1273-6E5A-6EDDEE4BBAE2}"/>
              </a:ext>
            </a:extLst>
          </p:cNvPr>
          <p:cNvSpPr>
            <a:spLocks noGrp="1"/>
          </p:cNvSpPr>
          <p:nvPr>
            <p:ph type="ctrTitle" hasCustomPrompt="1"/>
          </p:nvPr>
        </p:nvSpPr>
        <p:spPr>
          <a:xfrm>
            <a:off x="5416869" y="1200125"/>
            <a:ext cx="6224270" cy="2376000"/>
          </a:xfrm>
        </p:spPr>
        <p:txBody>
          <a:bodyPr anchor="b" anchorCtr="0"/>
          <a:lstStyle>
            <a:lvl1pPr algn="l">
              <a:defRPr sz="4800" b="1" i="0">
                <a:solidFill>
                  <a:schemeClr val="bg1"/>
                </a:solidFill>
                <a:latin typeface="Aileron Bold" pitchFamily="2" charset="77"/>
              </a:defRPr>
            </a:lvl1pPr>
          </a:lstStyle>
          <a:p>
            <a:r>
              <a:rPr lang="de-DE" dirty="0"/>
              <a:t>Titel #4 </a:t>
            </a:r>
            <a:r>
              <a:rPr lang="de-DE" dirty="0" err="1"/>
              <a:t>Aileron</a:t>
            </a:r>
            <a:r>
              <a:rPr lang="de-DE" dirty="0"/>
              <a:t> </a:t>
            </a:r>
            <a:r>
              <a:rPr lang="de-DE" dirty="0" err="1"/>
              <a:t>Bold</a:t>
            </a:r>
            <a:r>
              <a:rPr lang="de-DE" dirty="0"/>
              <a:t> 48pt linksbündig</a:t>
            </a:r>
          </a:p>
        </p:txBody>
      </p:sp>
      <p:cxnSp>
        <p:nvCxnSpPr>
          <p:cNvPr id="7" name="Gerader Verbinder 6">
            <a:extLst>
              <a:ext uri="{FF2B5EF4-FFF2-40B4-BE49-F238E27FC236}">
                <a16:creationId xmlns:a16="http://schemas.microsoft.com/office/drawing/2014/main" id="{7228F538-1968-80DD-8787-E24CE0649BC5}"/>
              </a:ext>
            </a:extLst>
          </p:cNvPr>
          <p:cNvCxnSpPr>
            <a:cxnSpLocks noGrp="1" noRot="1" noMove="1" noResize="1" noEditPoints="1" noAdjustHandles="1" noChangeArrowheads="1" noChangeShapeType="1"/>
          </p:cNvCxnSpPr>
          <p:nvPr userDrawn="1"/>
        </p:nvCxnSpPr>
        <p:spPr>
          <a:xfrm>
            <a:off x="5062268"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Untertitel 2">
            <a:extLst>
              <a:ext uri="{FF2B5EF4-FFF2-40B4-BE49-F238E27FC236}">
                <a16:creationId xmlns:a16="http://schemas.microsoft.com/office/drawing/2014/main" id="{6C4724CA-3CFE-5EC8-1ED3-F455ACB1A143}"/>
              </a:ext>
            </a:extLst>
          </p:cNvPr>
          <p:cNvSpPr>
            <a:spLocks noGrp="1"/>
          </p:cNvSpPr>
          <p:nvPr>
            <p:ph type="subTitle" idx="1" hasCustomPrompt="1"/>
          </p:nvPr>
        </p:nvSpPr>
        <p:spPr>
          <a:xfrm>
            <a:off x="5417394" y="3716850"/>
            <a:ext cx="6281737" cy="396000"/>
          </a:xfrm>
        </p:spPr>
        <p:txBody>
          <a:bodyPr/>
          <a:lstStyle>
            <a:lvl1pPr marL="0" indent="0" algn="l">
              <a:spcBef>
                <a:spcPts val="0"/>
              </a:spcBef>
              <a:buNone/>
              <a:tabLst>
                <a:tab pos="3857625" algn="l"/>
              </a:tabLst>
              <a:defRPr sz="2000" b="0" i="0">
                <a:solidFill>
                  <a:schemeClr val="bg1"/>
                </a:solidFill>
                <a:latin typeface="Libre Baskerville" panose="02000000000000000000" pitchFamily="2"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Optionale </a:t>
            </a:r>
            <a:r>
              <a:rPr lang="de-DE" dirty="0" err="1"/>
              <a:t>Subline</a:t>
            </a:r>
            <a:r>
              <a:rPr lang="de-DE" dirty="0"/>
              <a:t> Libre Baskerville 20pt</a:t>
            </a:r>
          </a:p>
        </p:txBody>
      </p:sp>
      <p:sp>
        <p:nvSpPr>
          <p:cNvPr id="6" name="Textplatzhalter 2">
            <a:extLst>
              <a:ext uri="{FF2B5EF4-FFF2-40B4-BE49-F238E27FC236}">
                <a16:creationId xmlns:a16="http://schemas.microsoft.com/office/drawing/2014/main" id="{D9CF29AC-CF56-E19D-71E8-BF0E6ED34A64}"/>
              </a:ext>
            </a:extLst>
          </p:cNvPr>
          <p:cNvSpPr>
            <a:spLocks noGrp="1"/>
          </p:cNvSpPr>
          <p:nvPr>
            <p:ph type="body" idx="14" hasCustomPrompt="1"/>
          </p:nvPr>
        </p:nvSpPr>
        <p:spPr>
          <a:xfrm>
            <a:off x="5416869" y="4918479"/>
            <a:ext cx="6282808" cy="180000"/>
          </a:xfrm>
        </p:spPr>
        <p:txBody>
          <a:bodyPr/>
          <a:lstStyle>
            <a:lvl1pPr marL="0" indent="0" algn="l">
              <a:lnSpc>
                <a:spcPct val="100000"/>
              </a:lnSpc>
              <a:spcBef>
                <a:spcPts val="0"/>
              </a:spcBef>
              <a:buNone/>
              <a:defRPr sz="1200">
                <a:solidFill>
                  <a:schemeClr val="bg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e-DE" dirty="0"/>
              <a:t>Vorname Nachname </a:t>
            </a:r>
            <a:r>
              <a:rPr lang="de-DE" dirty="0" err="1"/>
              <a:t>Aileron</a:t>
            </a:r>
            <a:r>
              <a:rPr lang="de-DE" dirty="0"/>
              <a:t> Regular 12pt | Ort, Datum</a:t>
            </a:r>
          </a:p>
        </p:txBody>
      </p:sp>
      <p:pic>
        <p:nvPicPr>
          <p:cNvPr id="3" name="Grafik 2" descr="Ein Bild, das Design, Grafiken, Screenshot, Logo enthält.&#10;&#10;Automatisch generierte Beschreibung">
            <a:extLst>
              <a:ext uri="{FF2B5EF4-FFF2-40B4-BE49-F238E27FC236}">
                <a16:creationId xmlns:a16="http://schemas.microsoft.com/office/drawing/2014/main" id="{C0E36790-D144-32A9-124C-F53E5F89395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20774" y="2276925"/>
            <a:ext cx="3596400" cy="2598399"/>
          </a:xfrm>
          <a:prstGeom prst="rect">
            <a:avLst/>
          </a:prstGeom>
        </p:spPr>
      </p:pic>
      <p:pic>
        <p:nvPicPr>
          <p:cNvPr id="10" name="Grafik 9" descr="Ein Bild, das Text, Schrift, Screenshot, Design enthält.&#10;&#10;Automatisch generierte Beschreibung">
            <a:extLst>
              <a:ext uri="{FF2B5EF4-FFF2-40B4-BE49-F238E27FC236}">
                <a16:creationId xmlns:a16="http://schemas.microsoft.com/office/drawing/2014/main" id="{735C6CFE-8903-73D7-2C01-4CBBE424919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416869" y="5258239"/>
            <a:ext cx="2400000" cy="1440000"/>
          </a:xfrm>
          <a:prstGeom prst="rect">
            <a:avLst/>
          </a:prstGeom>
        </p:spPr>
      </p:pic>
    </p:spTree>
    <p:extLst>
      <p:ext uri="{BB962C8B-B14F-4D97-AF65-F5344CB8AC3E}">
        <p14:creationId xmlns:p14="http://schemas.microsoft.com/office/powerpoint/2010/main" val="2967733024"/>
      </p:ext>
    </p:extLst>
  </p:cSld>
  <p:clrMapOvr>
    <a:masterClrMapping/>
  </p:clrMapOvr>
  <p:extLst>
    <p:ext uri="{DCECCB84-F9BA-43D5-87BE-67443E8EF086}">
      <p15:sldGuideLst xmlns:p15="http://schemas.microsoft.com/office/powerpoint/2012/main">
        <p15:guide id="1" orient="horz" pos="3640" userDrawn="1">
          <p15:clr>
            <a:srgbClr val="FBAE40"/>
          </p15:clr>
        </p15:guide>
        <p15:guide id="2" pos="3412" userDrawn="1">
          <p15:clr>
            <a:srgbClr val="FBAE40"/>
          </p15:clr>
        </p15:guide>
        <p15:guide id="3" pos="3582" userDrawn="1">
          <p15:clr>
            <a:srgbClr val="FBAE40"/>
          </p15:clr>
        </p15:guide>
        <p15:guide id="4" orient="horz" pos="3786"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Folie #1">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8CA5978C-6E6B-91C7-D2AB-E499854D1162}"/>
              </a:ext>
            </a:extLst>
          </p:cNvPr>
          <p:cNvSpPr/>
          <p:nvPr userDrawn="1"/>
        </p:nvSpPr>
        <p:spPr>
          <a:xfrm>
            <a:off x="612775" y="0"/>
            <a:ext cx="391489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9" name="Gerader Verbinder 8">
            <a:extLst>
              <a:ext uri="{FF2B5EF4-FFF2-40B4-BE49-F238E27FC236}">
                <a16:creationId xmlns:a16="http://schemas.microsoft.com/office/drawing/2014/main" id="{A5CBBF42-C429-1410-51A4-1140F276B4DA}"/>
              </a:ext>
            </a:extLst>
          </p:cNvPr>
          <p:cNvCxnSpPr>
            <a:cxnSpLocks noGrp="1" noRot="1" noMove="1" noResize="1" noEditPoints="1" noAdjustHandles="1" noChangeArrowheads="1" noChangeShapeType="1"/>
          </p:cNvCxnSpPr>
          <p:nvPr userDrawn="1"/>
        </p:nvCxnSpPr>
        <p:spPr>
          <a:xfrm>
            <a:off x="612000" y="0"/>
            <a:ext cx="0" cy="685800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CD5F275C-2F77-45D8-C89E-9A6387E8BE85}"/>
              </a:ext>
            </a:extLst>
          </p:cNvPr>
          <p:cNvSpPr>
            <a:spLocks noGrp="1"/>
          </p:cNvSpPr>
          <p:nvPr>
            <p:ph type="title" hasCustomPrompt="1"/>
          </p:nvPr>
        </p:nvSpPr>
        <p:spPr>
          <a:xfrm>
            <a:off x="1152000" y="2159999"/>
            <a:ext cx="2836800" cy="2459380"/>
          </a:xfrm>
        </p:spPr>
        <p:txBody>
          <a:bodyPr anchor="ctr" anchorCtr="0"/>
          <a:lstStyle>
            <a:lvl1pPr algn="l">
              <a:lnSpc>
                <a:spcPct val="100000"/>
              </a:lnSpc>
              <a:defRPr sz="4800" b="1" i="0">
                <a:solidFill>
                  <a:schemeClr val="bg1"/>
                </a:solidFill>
                <a:latin typeface="Aileron Bold" pitchFamily="2" charset="77"/>
              </a:defRPr>
            </a:lvl1pPr>
          </a:lstStyle>
          <a:p>
            <a:r>
              <a:rPr lang="de-DE" dirty="0"/>
              <a:t>Inhalt #1</a:t>
            </a:r>
          </a:p>
        </p:txBody>
      </p:sp>
      <p:sp>
        <p:nvSpPr>
          <p:cNvPr id="6" name="Foliennummernplatzhalter 5">
            <a:extLst>
              <a:ext uri="{FF2B5EF4-FFF2-40B4-BE49-F238E27FC236}">
                <a16:creationId xmlns:a16="http://schemas.microsoft.com/office/drawing/2014/main" id="{B90D4FD8-989A-C130-044E-326FCFA4F478}"/>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36" name="Textplatzhalter 2">
            <a:extLst>
              <a:ext uri="{FF2B5EF4-FFF2-40B4-BE49-F238E27FC236}">
                <a16:creationId xmlns:a16="http://schemas.microsoft.com/office/drawing/2014/main" id="{B47B5461-A8FF-CC0C-3FEE-C5447276F4D5}"/>
              </a:ext>
            </a:extLst>
          </p:cNvPr>
          <p:cNvSpPr>
            <a:spLocks noGrp="1"/>
          </p:cNvSpPr>
          <p:nvPr>
            <p:ph idx="1" hasCustomPrompt="1"/>
          </p:nvPr>
        </p:nvSpPr>
        <p:spPr>
          <a:xfrm>
            <a:off x="5418000" y="792000"/>
            <a:ext cx="6224399" cy="5507201"/>
          </a:xfrm>
          <a:prstGeom prst="rect">
            <a:avLst/>
          </a:prstGeom>
        </p:spPr>
        <p:txBody>
          <a:bodyPr vert="horz" lIns="0" tIns="0" rIns="0" bIns="0" rtlCol="0" anchor="ctr" anchorCtr="0">
            <a:noAutofit/>
          </a:bodyPr>
          <a:lstStyle>
            <a:lvl1pPr marL="324000" indent="-324000">
              <a:lnSpc>
                <a:spcPct val="100000"/>
              </a:lnSpc>
              <a:spcBef>
                <a:spcPts val="2200"/>
              </a:spcBef>
              <a:buFont typeface="+mj-lt"/>
              <a:buAutoNum type="arabicPeriod"/>
              <a:tabLst>
                <a:tab pos="324000" algn="l"/>
              </a:tabLst>
              <a:defRPr sz="2000" b="1" i="0">
                <a:latin typeface="Aileron Bold" pitchFamily="2" charset="77"/>
              </a:defRPr>
            </a:lvl1pPr>
            <a:lvl2pPr marL="324000" indent="0">
              <a:spcBef>
                <a:spcPts val="0"/>
              </a:spcBef>
              <a:buFontTx/>
              <a:buNone/>
              <a:defRPr sz="1600" b="0" i="0">
                <a:latin typeface="Aileron" pitchFamily="2" charset="77"/>
              </a:defRPr>
            </a:lvl2pPr>
            <a:lvl3pPr marL="324000" indent="0">
              <a:spcBef>
                <a:spcPts val="0"/>
              </a:spcBef>
              <a:buFontTx/>
              <a:buNone/>
              <a:defRPr sz="1600" b="0" i="0">
                <a:latin typeface="Aileron" pitchFamily="2" charset="77"/>
              </a:defRPr>
            </a:lvl3pPr>
            <a:lvl4pPr marL="324000" indent="0">
              <a:spcBef>
                <a:spcPts val="0"/>
              </a:spcBef>
              <a:buFontTx/>
              <a:buNone/>
              <a:defRPr sz="1600" b="0" i="0">
                <a:latin typeface="Aileron" pitchFamily="2" charset="77"/>
              </a:defRPr>
            </a:lvl4pPr>
            <a:lvl5pPr marL="324000" indent="0">
              <a:spcBef>
                <a:spcPts val="0"/>
              </a:spcBef>
              <a:buFontTx/>
              <a:buNone/>
              <a:defRPr sz="1600" b="0" i="0">
                <a:latin typeface="Aileron" pitchFamily="2" charset="77"/>
              </a:defRPr>
            </a:lvl5pPr>
          </a:lstStyle>
          <a:p>
            <a:pPr lvl="0"/>
            <a:r>
              <a:rPr lang="de-DE" dirty="0" err="1"/>
              <a:t>Agendapunkt</a:t>
            </a:r>
            <a:r>
              <a:rPr lang="de-DE" dirty="0"/>
              <a:t> </a:t>
            </a:r>
            <a:r>
              <a:rPr lang="de-DE" dirty="0" err="1"/>
              <a:t>Aileron</a:t>
            </a:r>
            <a:r>
              <a:rPr lang="de-DE" dirty="0"/>
              <a:t> </a:t>
            </a:r>
            <a:r>
              <a:rPr lang="de-DE" dirty="0" err="1"/>
              <a:t>Bold</a:t>
            </a:r>
            <a:r>
              <a:rPr lang="de-DE" dirty="0"/>
              <a:t> 20pt</a:t>
            </a:r>
          </a:p>
          <a:p>
            <a:pPr lvl="1"/>
            <a:r>
              <a:rPr lang="de-DE" dirty="0"/>
              <a:t>1.1 Zweite Ebene</a:t>
            </a:r>
          </a:p>
          <a:p>
            <a:pPr lvl="2"/>
            <a:r>
              <a:rPr lang="de-DE" dirty="0"/>
              <a:t>Dritte Ebene</a:t>
            </a:r>
          </a:p>
          <a:p>
            <a:pPr lvl="3"/>
            <a:r>
              <a:rPr lang="de-DE" dirty="0"/>
              <a:t>Vierte Ebene</a:t>
            </a:r>
          </a:p>
          <a:p>
            <a:pPr lvl="4"/>
            <a:r>
              <a:rPr lang="de-DE" dirty="0"/>
              <a:t>Fünfte Ebene</a:t>
            </a:r>
          </a:p>
        </p:txBody>
      </p:sp>
      <p:sp>
        <p:nvSpPr>
          <p:cNvPr id="5" name="Fußzeilenplatzhalter 4">
            <a:extLst>
              <a:ext uri="{FF2B5EF4-FFF2-40B4-BE49-F238E27FC236}">
                <a16:creationId xmlns:a16="http://schemas.microsoft.com/office/drawing/2014/main" id="{E51B1FE4-8CBE-D228-3388-3997A119D9BA}"/>
              </a:ext>
            </a:extLst>
          </p:cNvPr>
          <p:cNvSpPr>
            <a:spLocks noGrp="1"/>
          </p:cNvSpPr>
          <p:nvPr>
            <p:ph type="ftr" sz="quarter" idx="13"/>
          </p:nvPr>
        </p:nvSpPr>
        <p:spPr/>
        <p:txBody>
          <a:bodyPr/>
          <a:lstStyle>
            <a:lvl1pPr>
              <a:defRPr b="0" i="0">
                <a:latin typeface="Aileron" pitchFamily="2" charset="77"/>
              </a:defRPr>
            </a:lvl1pPr>
          </a:lstStyle>
          <a:p>
            <a:r>
              <a:rPr lang="de-DE" dirty="0"/>
              <a:t>Titel der Präsentation | Name | Ort, Datum</a:t>
            </a:r>
          </a:p>
        </p:txBody>
      </p:sp>
    </p:spTree>
    <p:extLst>
      <p:ext uri="{BB962C8B-B14F-4D97-AF65-F5344CB8AC3E}">
        <p14:creationId xmlns:p14="http://schemas.microsoft.com/office/powerpoint/2010/main" val="30680889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Folie #1">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12DDD21-CEEB-9115-EF05-767961325E33}"/>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#1</a:t>
            </a:r>
          </a:p>
        </p:txBody>
      </p:sp>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0" y="1567298"/>
            <a:ext cx="10490399" cy="4731902"/>
          </a:xfrm>
        </p:spPr>
        <p:txBody>
          <a:bodyPr/>
          <a:lstStyle>
            <a:lvl1pPr>
              <a:defRPr b="0" i="0">
                <a:latin typeface="Aileron" pitchFamily="2" charset="77"/>
              </a:defRPr>
            </a:lvl1pPr>
            <a:lvl2pPr>
              <a:defRPr b="0" i="0">
                <a:latin typeface="Aileron" pitchFamily="2" charset="77"/>
              </a:defRPr>
            </a:lvl2pPr>
            <a:lvl3pPr>
              <a:defRPr b="0" i="0">
                <a:latin typeface="Aileron" pitchFamily="2" charset="77"/>
              </a:defRPr>
            </a:lvl3pPr>
            <a:lvl4pPr>
              <a:defRPr b="0" i="0">
                <a:latin typeface="Aileron" pitchFamily="2" charset="77"/>
              </a:defRPr>
            </a:lvl4pPr>
            <a:lvl5pPr>
              <a:defRPr b="0" i="0">
                <a:latin typeface="Aileron" pitchFamily="2" charset="77"/>
              </a:defRPr>
            </a:lvl5pPr>
          </a:lstStyle>
          <a:p>
            <a:pPr lvl="0"/>
            <a:r>
              <a:rPr lang="de-DE" dirty="0"/>
              <a:t>Erste Ebene </a:t>
            </a:r>
            <a:r>
              <a:rPr lang="de-DE" dirty="0" err="1"/>
              <a:t>Aileron</a:t>
            </a:r>
            <a:r>
              <a:rPr lang="de-DE" dirty="0"/>
              <a:t> Regular 14pt. Texthervorhebungen manuell in Sparkasse Medium. Aufzählungen nur mit ausgefüllten, quadratischen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a:t>
            </a:fld>
            <a:endParaRPr lang="de-DE" dirty="0"/>
          </a:p>
        </p:txBody>
      </p:sp>
      <p:sp>
        <p:nvSpPr>
          <p:cNvPr id="9" name="Textplatzhalter 2">
            <a:extLst>
              <a:ext uri="{FF2B5EF4-FFF2-40B4-BE49-F238E27FC236}">
                <a16:creationId xmlns:a16="http://schemas.microsoft.com/office/drawing/2014/main" id="{5C2295AE-E0BE-E512-E730-75B000E4E628}"/>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60" name="Textplatzhalter 2">
            <a:extLst>
              <a:ext uri="{FF2B5EF4-FFF2-40B4-BE49-F238E27FC236}">
                <a16:creationId xmlns:a16="http://schemas.microsoft.com/office/drawing/2014/main" id="{C3A06311-3B59-B39A-C4DB-B7A03984A019}"/>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8" name="Textplatzhalter 2">
            <a:extLst>
              <a:ext uri="{FF2B5EF4-FFF2-40B4-BE49-F238E27FC236}">
                <a16:creationId xmlns:a16="http://schemas.microsoft.com/office/drawing/2014/main" id="{AF94ACF5-E151-671E-5405-AF5ED2F70F7F}"/>
              </a:ext>
            </a:extLst>
          </p:cNvPr>
          <p:cNvSpPr>
            <a:spLocks noGrp="1"/>
          </p:cNvSpPr>
          <p:nvPr>
            <p:ph type="body" idx="15"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
        <p:nvSpPr>
          <p:cNvPr id="5" name="Fußzeilenplatzhalter 4">
            <a:extLst>
              <a:ext uri="{FF2B5EF4-FFF2-40B4-BE49-F238E27FC236}">
                <a16:creationId xmlns:a16="http://schemas.microsoft.com/office/drawing/2014/main" id="{E1B9ADAC-4953-A414-5F44-15432B379475}"/>
              </a:ext>
            </a:extLst>
          </p:cNvPr>
          <p:cNvSpPr>
            <a:spLocks noGrp="1"/>
          </p:cNvSpPr>
          <p:nvPr>
            <p:ph type="ftr" sz="quarter" idx="16"/>
          </p:nvPr>
        </p:nvSpPr>
        <p:spPr/>
        <p:txBody>
          <a:bodyPr/>
          <a:lstStyle/>
          <a:p>
            <a:r>
              <a:rPr lang="de-DE" dirty="0"/>
              <a:t>Titel der Präsentation | Name | Ort, Datum</a:t>
            </a:r>
          </a:p>
        </p:txBody>
      </p:sp>
    </p:spTree>
    <p:extLst>
      <p:ext uri="{BB962C8B-B14F-4D97-AF65-F5344CB8AC3E}">
        <p14:creationId xmlns:p14="http://schemas.microsoft.com/office/powerpoint/2010/main" val="3648813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Folie #2">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1" y="1565999"/>
            <a:ext cx="5155198" cy="4733201"/>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6487204" y="1565999"/>
            <a:ext cx="5155198" cy="4733201"/>
          </a:xfrm>
        </p:spPr>
        <p:txBody>
          <a:bodyPr/>
          <a:lstStyle/>
          <a:p>
            <a:pPr lvl="0"/>
            <a:r>
              <a:rPr lang="de-DE" dirty="0"/>
              <a:t>Erste Ebene </a:t>
            </a:r>
            <a:r>
              <a:rPr lang="de-DE" dirty="0" err="1"/>
              <a:t>Aileron</a:t>
            </a:r>
            <a:r>
              <a:rPr lang="de-DE" dirty="0"/>
              <a:t> Light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C32D2C30-2C10-8E46-D2B3-2EED3216570B}"/>
              </a:ext>
            </a:extLst>
          </p:cNvPr>
          <p:cNvSpPr>
            <a:spLocks noGrp="1"/>
          </p:cNvSpPr>
          <p:nvPr>
            <p:ph type="ftr" sz="quarter" idx="17"/>
          </p:nvPr>
        </p:nvSpPr>
        <p:spPr/>
        <p:txBody>
          <a:bodyPr/>
          <a:lstStyle/>
          <a:p>
            <a:r>
              <a:rPr lang="de-DE"/>
              <a:t>Titel der Präsentation | Name | Ort, Datum</a:t>
            </a:r>
          </a:p>
        </p:txBody>
      </p:sp>
      <p:sp>
        <p:nvSpPr>
          <p:cNvPr id="5" name="Titel 1">
            <a:extLst>
              <a:ext uri="{FF2B5EF4-FFF2-40B4-BE49-F238E27FC236}">
                <a16:creationId xmlns:a16="http://schemas.microsoft.com/office/drawing/2014/main" id="{7FFA279C-89E4-B3E1-CC41-C62B7BA1DEFC}"/>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#2</a:t>
            </a:r>
          </a:p>
        </p:txBody>
      </p:sp>
      <p:sp>
        <p:nvSpPr>
          <p:cNvPr id="8" name="Textplatzhalter 2">
            <a:extLst>
              <a:ext uri="{FF2B5EF4-FFF2-40B4-BE49-F238E27FC236}">
                <a16:creationId xmlns:a16="http://schemas.microsoft.com/office/drawing/2014/main" id="{E3A2BD2F-0C21-D16E-710A-F1BCE2C8B452}"/>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7B4C4F6F-0912-CAD4-EB0B-668B88CC658F}"/>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05C8DCBF-4DB7-6462-D8AC-84A7D49585B5}"/>
              </a:ext>
            </a:extLst>
          </p:cNvPr>
          <p:cNvSpPr>
            <a:spLocks noGrp="1"/>
          </p:cNvSpPr>
          <p:nvPr>
            <p:ph type="body" idx="18"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489291536"/>
      </p:ext>
    </p:extLst>
  </p:cSld>
  <p:clrMapOvr>
    <a:masterClrMapping/>
  </p:clrMapOvr>
  <p:extLst>
    <p:ext uri="{DCECCB84-F9BA-43D5-87BE-67443E8EF086}">
      <p15:sldGuideLst xmlns:p15="http://schemas.microsoft.com/office/powerpoint/2012/main">
        <p15:guide id="1" pos="3973" userDrawn="1">
          <p15:clr>
            <a:srgbClr val="FBAE40"/>
          </p15:clr>
        </p15:guide>
        <p15:guide id="2" pos="4086"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Folie #3">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1" y="1565999"/>
            <a:ext cx="3377137"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8265263" y="1565999"/>
            <a:ext cx="3377138"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34" name="Inhaltsplatzhalter 2">
            <a:extLst>
              <a:ext uri="{FF2B5EF4-FFF2-40B4-BE49-F238E27FC236}">
                <a16:creationId xmlns:a16="http://schemas.microsoft.com/office/drawing/2014/main" id="{9BBD4C27-6646-A64F-1484-2DFC1A8EEF2F}"/>
              </a:ext>
            </a:extLst>
          </p:cNvPr>
          <p:cNvSpPr>
            <a:spLocks noGrp="1"/>
          </p:cNvSpPr>
          <p:nvPr>
            <p:ph idx="16" hasCustomPrompt="1"/>
          </p:nvPr>
        </p:nvSpPr>
        <p:spPr>
          <a:xfrm>
            <a:off x="4706606" y="1565999"/>
            <a:ext cx="3377137"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724C2656-08D6-6EBC-263E-AA9613A70AA8}"/>
              </a:ext>
            </a:extLst>
          </p:cNvPr>
          <p:cNvSpPr>
            <a:spLocks noGrp="1"/>
          </p:cNvSpPr>
          <p:nvPr>
            <p:ph type="ftr" sz="quarter" idx="18"/>
          </p:nvPr>
        </p:nvSpPr>
        <p:spPr/>
        <p:txBody>
          <a:bodyPr/>
          <a:lstStyle/>
          <a:p>
            <a:r>
              <a:rPr lang="de-DE"/>
              <a:t>Titel der Präsentation | Name | Ort, Datum</a:t>
            </a:r>
          </a:p>
        </p:txBody>
      </p:sp>
      <p:sp>
        <p:nvSpPr>
          <p:cNvPr id="5" name="Titel 1">
            <a:extLst>
              <a:ext uri="{FF2B5EF4-FFF2-40B4-BE49-F238E27FC236}">
                <a16:creationId xmlns:a16="http://schemas.microsoft.com/office/drawing/2014/main" id="{35E4A73B-C569-994A-2D9F-C07C2777A14E}"/>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#3</a:t>
            </a:r>
          </a:p>
        </p:txBody>
      </p:sp>
      <p:sp>
        <p:nvSpPr>
          <p:cNvPr id="8" name="Textplatzhalter 2">
            <a:extLst>
              <a:ext uri="{FF2B5EF4-FFF2-40B4-BE49-F238E27FC236}">
                <a16:creationId xmlns:a16="http://schemas.microsoft.com/office/drawing/2014/main" id="{79A85EF5-8B3D-99BA-AB80-9295509CE24D}"/>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48937F52-8863-2E9F-8BF5-AAA02455BFE9}"/>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C780A436-6A50-3511-0E4A-14DB89C62E50}"/>
              </a:ext>
            </a:extLst>
          </p:cNvPr>
          <p:cNvSpPr>
            <a:spLocks noGrp="1"/>
          </p:cNvSpPr>
          <p:nvPr>
            <p:ph type="body" idx="19"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1474049966"/>
      </p:ext>
    </p:extLst>
  </p:cSld>
  <p:clrMapOvr>
    <a:masterClrMapping/>
  </p:clrMapOvr>
  <p:extLst>
    <p:ext uri="{DCECCB84-F9BA-43D5-87BE-67443E8EF086}">
      <p15:sldGuideLst xmlns:p15="http://schemas.microsoft.com/office/powerpoint/2012/main">
        <p15:guide id="1" pos="3973">
          <p15:clr>
            <a:srgbClr val="FBAE40"/>
          </p15:clr>
        </p15:guide>
        <p15:guide id="2" pos="408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Folie #4">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4BF1D32-4D88-BAA8-62E5-552768B956AF}"/>
              </a:ext>
            </a:extLst>
          </p:cNvPr>
          <p:cNvSpPr>
            <a:spLocks noGrp="1"/>
          </p:cNvSpPr>
          <p:nvPr>
            <p:ph idx="1" hasCustomPrompt="1"/>
          </p:nvPr>
        </p:nvSpPr>
        <p:spPr>
          <a:xfrm>
            <a:off x="1152002" y="1565999"/>
            <a:ext cx="2486466" cy="4734000"/>
          </a:xfrm>
        </p:spPr>
        <p:txBody>
          <a:bodyPr/>
          <a:lstStyle/>
          <a:p>
            <a:pPr lvl="0"/>
            <a:r>
              <a:rPr lang="de-DE" dirty="0"/>
              <a:t>Erste Ebene Aileron14pt.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8EA2FDFA-7DBE-FFE5-63B4-B2787664D153}"/>
              </a:ext>
            </a:extLst>
          </p:cNvPr>
          <p:cNvSpPr>
            <a:spLocks noGrp="1"/>
          </p:cNvSpPr>
          <p:nvPr>
            <p:ph type="sldNum" sz="quarter" idx="12"/>
          </p:nvPr>
        </p:nvSpPr>
        <p:spPr/>
        <p:txBody>
          <a:bodyPr/>
          <a:lstStyle/>
          <a:p>
            <a:fld id="{59F716AE-B1C6-41F5-8EFD-31941EDB35D4}" type="slidenum">
              <a:rPr lang="de-DE" smtClean="0"/>
              <a:t>‹#›</a:t>
            </a:fld>
            <a:endParaRPr lang="de-DE"/>
          </a:p>
        </p:txBody>
      </p:sp>
      <p:sp>
        <p:nvSpPr>
          <p:cNvPr id="33" name="Inhaltsplatzhalter 2">
            <a:extLst>
              <a:ext uri="{FF2B5EF4-FFF2-40B4-BE49-F238E27FC236}">
                <a16:creationId xmlns:a16="http://schemas.microsoft.com/office/drawing/2014/main" id="{DD96BFA2-5140-928B-6020-D78E10A24B84}"/>
              </a:ext>
            </a:extLst>
          </p:cNvPr>
          <p:cNvSpPr>
            <a:spLocks noGrp="1"/>
          </p:cNvSpPr>
          <p:nvPr>
            <p:ph idx="15" hasCustomPrompt="1"/>
          </p:nvPr>
        </p:nvSpPr>
        <p:spPr>
          <a:xfrm>
            <a:off x="4172650" y="1565999"/>
            <a:ext cx="7469751" cy="4734000"/>
          </a:xfrm>
        </p:spPr>
        <p:txBody>
          <a:bodyPr/>
          <a:lstStyle/>
          <a:p>
            <a:pPr lvl="0"/>
            <a:r>
              <a:rPr lang="de-DE" dirty="0"/>
              <a:t>Erste Ebene </a:t>
            </a:r>
            <a:r>
              <a:rPr lang="de-DE" dirty="0" err="1"/>
              <a:t>Aileron</a:t>
            </a:r>
            <a:r>
              <a:rPr lang="de-DE" dirty="0"/>
              <a:t> 14pt. Texthervorhebungen manuell in </a:t>
            </a:r>
            <a:r>
              <a:rPr lang="de-DE" dirty="0" err="1"/>
              <a:t>AileronBold</a:t>
            </a:r>
            <a:r>
              <a:rPr lang="de-DE" dirty="0"/>
              <a:t>. 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7" name="Fußzeilenplatzhalter 6">
            <a:extLst>
              <a:ext uri="{FF2B5EF4-FFF2-40B4-BE49-F238E27FC236}">
                <a16:creationId xmlns:a16="http://schemas.microsoft.com/office/drawing/2014/main" id="{3BB826EB-6448-19DD-B2C8-2271AB5A6342}"/>
              </a:ext>
            </a:extLst>
          </p:cNvPr>
          <p:cNvSpPr>
            <a:spLocks noGrp="1"/>
          </p:cNvSpPr>
          <p:nvPr>
            <p:ph type="ftr" sz="quarter" idx="18"/>
          </p:nvPr>
        </p:nvSpPr>
        <p:spPr/>
        <p:txBody>
          <a:bodyPr/>
          <a:lstStyle/>
          <a:p>
            <a:r>
              <a:rPr lang="de-DE" dirty="0"/>
              <a:t>Titel der Präsentation | Name | Ort, Datum</a:t>
            </a:r>
          </a:p>
        </p:txBody>
      </p:sp>
      <p:sp>
        <p:nvSpPr>
          <p:cNvPr id="4" name="Titel 1">
            <a:extLst>
              <a:ext uri="{FF2B5EF4-FFF2-40B4-BE49-F238E27FC236}">
                <a16:creationId xmlns:a16="http://schemas.microsoft.com/office/drawing/2014/main" id="{07FE8952-34E8-1D15-37FA-1FD8F3A36059}"/>
              </a:ext>
            </a:extLst>
          </p:cNvPr>
          <p:cNvSpPr>
            <a:spLocks noGrp="1"/>
          </p:cNvSpPr>
          <p:nvPr>
            <p:ph type="title" hasCustomPrompt="1"/>
          </p:nvPr>
        </p:nvSpPr>
        <p:spPr>
          <a:xfrm>
            <a:off x="1150868" y="486000"/>
            <a:ext cx="10488614" cy="468000"/>
          </a:xfrm>
        </p:spPr>
        <p:txBody>
          <a:bodyPr/>
          <a:lstStyle>
            <a:lvl1pPr>
              <a:defRPr/>
            </a:lvl1pPr>
          </a:lstStyle>
          <a:p>
            <a:r>
              <a:rPr lang="de-DE" dirty="0"/>
              <a:t>Head Libre Baskerville 28pt ein- bis max. zweizeilig #4</a:t>
            </a:r>
          </a:p>
        </p:txBody>
      </p:sp>
      <p:sp>
        <p:nvSpPr>
          <p:cNvPr id="8" name="Textplatzhalter 2">
            <a:extLst>
              <a:ext uri="{FF2B5EF4-FFF2-40B4-BE49-F238E27FC236}">
                <a16:creationId xmlns:a16="http://schemas.microsoft.com/office/drawing/2014/main" id="{5B40D7C4-8228-B0E2-3138-F794C9A759A0}"/>
              </a:ext>
            </a:extLst>
          </p:cNvPr>
          <p:cNvSpPr>
            <a:spLocks noGrp="1"/>
          </p:cNvSpPr>
          <p:nvPr>
            <p:ph type="body" idx="13" hasCustomPrompt="1"/>
          </p:nvPr>
        </p:nvSpPr>
        <p:spPr>
          <a:xfrm>
            <a:off x="1152525" y="266400"/>
            <a:ext cx="10490400" cy="180000"/>
          </a:xfrm>
        </p:spPr>
        <p:txBody>
          <a:bodyPr/>
          <a:lstStyle>
            <a:lvl1pPr marL="0" indent="0" algn="l">
              <a:lnSpc>
                <a:spcPct val="100000"/>
              </a:lnSpc>
              <a:spcBef>
                <a:spcPts val="0"/>
              </a:spcBef>
              <a:buNone/>
              <a:defRPr sz="1200" b="0" i="0">
                <a:solidFill>
                  <a:srgbClr val="FF0000"/>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Topline</a:t>
            </a:r>
            <a:r>
              <a:rPr lang="de-DE" dirty="0"/>
              <a:t> </a:t>
            </a:r>
            <a:r>
              <a:rPr lang="de-DE" dirty="0" err="1"/>
              <a:t>Aileron</a:t>
            </a:r>
            <a:r>
              <a:rPr lang="de-DE" dirty="0"/>
              <a:t> Regular 12pt</a:t>
            </a:r>
          </a:p>
        </p:txBody>
      </p:sp>
      <p:sp>
        <p:nvSpPr>
          <p:cNvPr id="10" name="Textplatzhalter 2">
            <a:extLst>
              <a:ext uri="{FF2B5EF4-FFF2-40B4-BE49-F238E27FC236}">
                <a16:creationId xmlns:a16="http://schemas.microsoft.com/office/drawing/2014/main" id="{3FE1FFD3-4E62-362A-E66B-08CEB9F88C56}"/>
              </a:ext>
            </a:extLst>
          </p:cNvPr>
          <p:cNvSpPr>
            <a:spLocks noGrp="1"/>
          </p:cNvSpPr>
          <p:nvPr>
            <p:ph type="body" idx="14" hasCustomPrompt="1"/>
          </p:nvPr>
        </p:nvSpPr>
        <p:spPr>
          <a:xfrm>
            <a:off x="1152000" y="972000"/>
            <a:ext cx="10490400" cy="324000"/>
          </a:xfrm>
        </p:spPr>
        <p:txBody>
          <a:bodyPr/>
          <a:lstStyle>
            <a:lvl1pPr marL="0" indent="0" algn="l">
              <a:lnSpc>
                <a:spcPct val="100000"/>
              </a:lnSpc>
              <a:spcBef>
                <a:spcPts val="0"/>
              </a:spcBef>
              <a:buNone/>
              <a:defRPr sz="1800" b="0" i="0">
                <a:solidFill>
                  <a:schemeClr val="tx1"/>
                </a:solidFill>
                <a:latin typeface="Libre Baskerville" panose="02000000000000000000" pitchFamily="2"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dirty="0"/>
              <a:t>Optionale </a:t>
            </a:r>
            <a:r>
              <a:rPr lang="de-DE" dirty="0" err="1"/>
              <a:t>Subline</a:t>
            </a:r>
            <a:r>
              <a:rPr lang="de-DE" dirty="0"/>
              <a:t> einzeilig in Libre </a:t>
            </a:r>
            <a:r>
              <a:rPr lang="de-DE" dirty="0" err="1"/>
              <a:t>Baskervile</a:t>
            </a:r>
            <a:r>
              <a:rPr lang="de-DE" dirty="0"/>
              <a:t> 18pt</a:t>
            </a:r>
          </a:p>
        </p:txBody>
      </p:sp>
      <p:sp>
        <p:nvSpPr>
          <p:cNvPr id="11" name="Textplatzhalter 2">
            <a:extLst>
              <a:ext uri="{FF2B5EF4-FFF2-40B4-BE49-F238E27FC236}">
                <a16:creationId xmlns:a16="http://schemas.microsoft.com/office/drawing/2014/main" id="{48F9874A-236C-661C-7422-664C0D6CC8F1}"/>
              </a:ext>
            </a:extLst>
          </p:cNvPr>
          <p:cNvSpPr>
            <a:spLocks noGrp="1"/>
          </p:cNvSpPr>
          <p:nvPr>
            <p:ph type="body" idx="19" hasCustomPrompt="1"/>
          </p:nvPr>
        </p:nvSpPr>
        <p:spPr>
          <a:xfrm>
            <a:off x="1152000" y="6181612"/>
            <a:ext cx="10490400" cy="144000"/>
          </a:xfrm>
        </p:spPr>
        <p:txBody>
          <a:bodyPr anchor="b" anchorCtr="0"/>
          <a:lstStyle>
            <a:lvl1pPr marL="0" indent="0" algn="l">
              <a:lnSpc>
                <a:spcPct val="100000"/>
              </a:lnSpc>
              <a:spcBef>
                <a:spcPts val="0"/>
              </a:spcBef>
              <a:buNone/>
              <a:defRPr sz="800" b="0" i="0">
                <a:solidFill>
                  <a:schemeClr val="tx1"/>
                </a:solidFill>
                <a:latin typeface="Aileron" pitchFamily="2"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noProof="0" dirty="0"/>
              <a:t>Optionale Quellenangabe: </a:t>
            </a:r>
            <a:r>
              <a:rPr lang="de-DE" noProof="0" dirty="0" err="1"/>
              <a:t>Aileron</a:t>
            </a:r>
            <a:r>
              <a:rPr lang="de-DE" noProof="0" dirty="0"/>
              <a:t> 8pt</a:t>
            </a:r>
          </a:p>
        </p:txBody>
      </p:sp>
    </p:spTree>
    <p:extLst>
      <p:ext uri="{BB962C8B-B14F-4D97-AF65-F5344CB8AC3E}">
        <p14:creationId xmlns:p14="http://schemas.microsoft.com/office/powerpoint/2010/main" val="1182916904"/>
      </p:ext>
    </p:extLst>
  </p:cSld>
  <p:clrMapOvr>
    <a:masterClrMapping/>
  </p:clrMapOvr>
  <p:extLst>
    <p:ext uri="{DCECCB84-F9BA-43D5-87BE-67443E8EF086}">
      <p15:sldGuideLst xmlns:p15="http://schemas.microsoft.com/office/powerpoint/2012/main">
        <p15:guide id="1" pos="3973">
          <p15:clr>
            <a:srgbClr val="FBAE40"/>
          </p15:clr>
        </p15:guide>
        <p15:guide id="2" pos="408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1" name="Rechteck 40">
            <a:extLst>
              <a:ext uri="{FF2B5EF4-FFF2-40B4-BE49-F238E27FC236}">
                <a16:creationId xmlns:a16="http://schemas.microsoft.com/office/drawing/2014/main" id="{616B4844-1B39-F59A-9EBD-270D938AC9D8}"/>
              </a:ext>
            </a:extLst>
          </p:cNvPr>
          <p:cNvSpPr/>
          <p:nvPr userDrawn="1"/>
        </p:nvSpPr>
        <p:spPr>
          <a:xfrm>
            <a:off x="0" y="0"/>
            <a:ext cx="612000" cy="685800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platzhalter 1">
            <a:extLst>
              <a:ext uri="{FF2B5EF4-FFF2-40B4-BE49-F238E27FC236}">
                <a16:creationId xmlns:a16="http://schemas.microsoft.com/office/drawing/2014/main" id="{E53DC82F-11AD-BB3D-EEF1-BE8BC5F51CAD}"/>
              </a:ext>
            </a:extLst>
          </p:cNvPr>
          <p:cNvSpPr>
            <a:spLocks noGrp="1"/>
          </p:cNvSpPr>
          <p:nvPr>
            <p:ph type="title"/>
          </p:nvPr>
        </p:nvSpPr>
        <p:spPr>
          <a:xfrm>
            <a:off x="1150868" y="486000"/>
            <a:ext cx="10488614" cy="913979"/>
          </a:xfrm>
          <a:prstGeom prst="rect">
            <a:avLst/>
          </a:prstGeom>
        </p:spPr>
        <p:txBody>
          <a:bodyPr vert="horz" lIns="0" tIns="0" rIns="0" bIns="0" rtlCol="0" anchor="t" anchorCtr="0">
            <a:noAutofit/>
          </a:bodyPr>
          <a:lstStyle/>
          <a:p>
            <a:r>
              <a:rPr lang="de-DE" dirty="0"/>
              <a:t>Headline Libre Baskerville 28pt ein- bis max. zweizeilig</a:t>
            </a:r>
          </a:p>
        </p:txBody>
      </p:sp>
      <p:sp>
        <p:nvSpPr>
          <p:cNvPr id="3" name="Textplatzhalter 2">
            <a:extLst>
              <a:ext uri="{FF2B5EF4-FFF2-40B4-BE49-F238E27FC236}">
                <a16:creationId xmlns:a16="http://schemas.microsoft.com/office/drawing/2014/main" id="{68FBEDB7-AE8C-D8C4-9E37-97A0432C51C5}"/>
              </a:ext>
            </a:extLst>
          </p:cNvPr>
          <p:cNvSpPr>
            <a:spLocks noGrp="1"/>
          </p:cNvSpPr>
          <p:nvPr>
            <p:ph type="body" idx="1"/>
          </p:nvPr>
        </p:nvSpPr>
        <p:spPr>
          <a:xfrm>
            <a:off x="1152000" y="1567296"/>
            <a:ext cx="10490399" cy="4734000"/>
          </a:xfrm>
          <a:prstGeom prst="rect">
            <a:avLst/>
          </a:prstGeom>
        </p:spPr>
        <p:txBody>
          <a:bodyPr vert="horz" lIns="0" tIns="0" rIns="0" bIns="0" rtlCol="0">
            <a:noAutofit/>
          </a:bodyPr>
          <a:lstStyle/>
          <a:p>
            <a:pPr lvl="0"/>
            <a:r>
              <a:rPr lang="de-DE" dirty="0"/>
              <a:t>Erste Ebene </a:t>
            </a:r>
            <a:r>
              <a:rPr lang="de-DE" dirty="0" err="1"/>
              <a:t>Aileron</a:t>
            </a:r>
            <a:r>
              <a:rPr lang="de-DE" dirty="0"/>
              <a:t> 14pt. Texthervorhebungen manuell in </a:t>
            </a:r>
            <a:r>
              <a:rPr lang="de-DE" dirty="0" err="1"/>
              <a:t>Aileron</a:t>
            </a:r>
            <a:r>
              <a:rPr lang="de-DE" dirty="0"/>
              <a:t> fett. </a:t>
            </a:r>
            <a:br>
              <a:rPr lang="de-DE" dirty="0"/>
            </a:br>
            <a:r>
              <a:rPr lang="de-DE" dirty="0"/>
              <a:t>Aufzählungen nur mit ausgefüllten, runden Aufzählungszeichen.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AE054AA7-B892-D973-BF67-01DB2F492A63}"/>
              </a:ext>
            </a:extLst>
          </p:cNvPr>
          <p:cNvSpPr>
            <a:spLocks noGrp="1"/>
          </p:cNvSpPr>
          <p:nvPr>
            <p:ph type="sldNum" sz="quarter" idx="4"/>
          </p:nvPr>
        </p:nvSpPr>
        <p:spPr>
          <a:xfrm>
            <a:off x="1200" y="6406750"/>
            <a:ext cx="611575" cy="180000"/>
          </a:xfrm>
          <a:prstGeom prst="rect">
            <a:avLst/>
          </a:prstGeom>
        </p:spPr>
        <p:txBody>
          <a:bodyPr vert="horz" lIns="0" tIns="0" rIns="0" bIns="0" rtlCol="0" anchor="ctr">
            <a:noAutofit/>
          </a:bodyPr>
          <a:lstStyle>
            <a:lvl1pPr algn="ctr">
              <a:defRPr sz="800">
                <a:solidFill>
                  <a:schemeClr val="bg1"/>
                </a:solidFill>
                <a:latin typeface="Sparkasse Rg" panose="020B0504050602020204" pitchFamily="34" charset="0"/>
              </a:defRPr>
            </a:lvl1pPr>
          </a:lstStyle>
          <a:p>
            <a:fld id="{59F716AE-B1C6-41F5-8EFD-31941EDB35D4}" type="slidenum">
              <a:rPr lang="de-DE" smtClean="0"/>
              <a:pPr/>
              <a:t>‹#›</a:t>
            </a:fld>
            <a:endParaRPr lang="de-DE" dirty="0"/>
          </a:p>
        </p:txBody>
      </p:sp>
      <p:sp>
        <p:nvSpPr>
          <p:cNvPr id="5" name="Fußzeilenplatzhalter 4">
            <a:extLst>
              <a:ext uri="{FF2B5EF4-FFF2-40B4-BE49-F238E27FC236}">
                <a16:creationId xmlns:a16="http://schemas.microsoft.com/office/drawing/2014/main" id="{BBA638C5-8A11-4C64-7C3B-DDF8D85D5083}"/>
              </a:ext>
            </a:extLst>
          </p:cNvPr>
          <p:cNvSpPr>
            <a:spLocks noGrp="1"/>
          </p:cNvSpPr>
          <p:nvPr>
            <p:ph type="ftr" sz="quarter" idx="3"/>
          </p:nvPr>
        </p:nvSpPr>
        <p:spPr>
          <a:xfrm>
            <a:off x="4528800" y="6408000"/>
            <a:ext cx="7113600" cy="180000"/>
          </a:xfrm>
          <a:prstGeom prst="rect">
            <a:avLst/>
          </a:prstGeom>
        </p:spPr>
        <p:txBody>
          <a:bodyPr vert="horz" lIns="0" tIns="0" rIns="0" bIns="0" rtlCol="0" anchor="ctr"/>
          <a:lstStyle>
            <a:lvl1pPr algn="r">
              <a:defRPr lang="de-DE" sz="800" b="0" i="0" kern="1200" dirty="0">
                <a:solidFill>
                  <a:schemeClr val="tx1"/>
                </a:solidFill>
                <a:latin typeface="Aileron" pitchFamily="2" charset="77"/>
                <a:ea typeface="+mn-ea"/>
                <a:cs typeface="+mn-cs"/>
              </a:defRPr>
            </a:lvl1pPr>
          </a:lstStyle>
          <a:p>
            <a:r>
              <a:rPr lang="de-DE" dirty="0"/>
              <a:t>Titel der Präsentation | Name | Ort, Datum</a:t>
            </a:r>
          </a:p>
        </p:txBody>
      </p:sp>
      <p:sp>
        <p:nvSpPr>
          <p:cNvPr id="7" name="Textfeld 6">
            <a:extLst>
              <a:ext uri="{FF2B5EF4-FFF2-40B4-BE49-F238E27FC236}">
                <a16:creationId xmlns:a16="http://schemas.microsoft.com/office/drawing/2014/main" id="{675D8DD7-919D-944F-39AB-A6CA202814E3}"/>
              </a:ext>
            </a:extLst>
          </p:cNvPr>
          <p:cNvSpPr txBox="1"/>
          <p:nvPr userDrawn="1"/>
        </p:nvSpPr>
        <p:spPr>
          <a:xfrm rot="16200000">
            <a:off x="-2573850" y="3354142"/>
            <a:ext cx="5742000" cy="180000"/>
          </a:xfrm>
          <a:prstGeom prst="rect">
            <a:avLst/>
          </a:prstGeom>
          <a:noFill/>
          <a:ln>
            <a:noFill/>
          </a:ln>
        </p:spPr>
        <p:txBody>
          <a:bodyPr wrap="square" lIns="0" tIns="0" rIns="0" bIns="0" rtlCol="0" anchor="ctr" anchorCtr="0">
            <a:noAutofit/>
          </a:bodyPr>
          <a:lstStyle/>
          <a:p>
            <a:pPr marL="0" algn="ctr" defTabSz="914400" rtl="0" eaLnBrk="1" latinLnBrk="0" hangingPunct="1">
              <a:lnSpc>
                <a:spcPts val="1100"/>
              </a:lnSpc>
            </a:pPr>
            <a:r>
              <a:rPr lang="de-DE" sz="800" kern="1200" cap="all" spc="80" baseline="0" dirty="0" err="1">
                <a:solidFill>
                  <a:schemeClr val="bg1"/>
                </a:solidFill>
                <a:latin typeface="Sparkasse Rg" panose="020B0504050602020204" pitchFamily="34" charset="0"/>
                <a:ea typeface="+mn-ea"/>
                <a:cs typeface="+mn-cs"/>
              </a:rPr>
              <a:t>JPrise</a:t>
            </a:r>
            <a:r>
              <a:rPr lang="de-DE" sz="800" kern="1200" cap="all" spc="80" baseline="0" dirty="0">
                <a:solidFill>
                  <a:schemeClr val="bg1"/>
                </a:solidFill>
                <a:latin typeface="Sparkasse Rg" panose="020B0504050602020204" pitchFamily="34" charset="0"/>
                <a:ea typeface="+mn-ea"/>
                <a:cs typeface="+mn-cs"/>
              </a:rPr>
              <a:t> Unternehmensberatung</a:t>
            </a:r>
          </a:p>
        </p:txBody>
      </p:sp>
      <p:pic>
        <p:nvPicPr>
          <p:cNvPr id="4" name="Grafik 3" descr="Ein Bild, das Design, Grafiken, Screenshot, Logo enthält.&#10;&#10;Automatisch generierte Beschreibung">
            <a:extLst>
              <a:ext uri="{FF2B5EF4-FFF2-40B4-BE49-F238E27FC236}">
                <a16:creationId xmlns:a16="http://schemas.microsoft.com/office/drawing/2014/main" id="{A23385A4-E5FF-D92E-93BA-5F417F035E04}"/>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54870" y="162000"/>
            <a:ext cx="498270" cy="360000"/>
          </a:xfrm>
          <a:prstGeom prst="rect">
            <a:avLst/>
          </a:prstGeom>
        </p:spPr>
      </p:pic>
    </p:spTree>
    <p:extLst>
      <p:ext uri="{BB962C8B-B14F-4D97-AF65-F5344CB8AC3E}">
        <p14:creationId xmlns:p14="http://schemas.microsoft.com/office/powerpoint/2010/main" val="2472514006"/>
      </p:ext>
    </p:extLst>
  </p:cSld>
  <p:clrMap bg1="lt1" tx1="dk1" bg2="lt2" tx2="dk2" accent1="accent1" accent2="accent2" accent3="accent3" accent4="accent4" accent5="accent5" accent6="accent6" hlink="hlink" folHlink="folHlink"/>
  <p:sldLayoutIdLst>
    <p:sldLayoutId id="2147483808" r:id="rId1"/>
    <p:sldLayoutId id="2147483803" r:id="rId2"/>
    <p:sldLayoutId id="2147483805" r:id="rId3"/>
    <p:sldLayoutId id="2147483806" r:id="rId4"/>
    <p:sldLayoutId id="2147483689" r:id="rId5"/>
    <p:sldLayoutId id="2147483703" r:id="rId6"/>
    <p:sldLayoutId id="2147483704" r:id="rId7"/>
    <p:sldLayoutId id="2147483705" r:id="rId8"/>
    <p:sldLayoutId id="2147483759" r:id="rId9"/>
    <p:sldLayoutId id="2147483716" r:id="rId10"/>
    <p:sldLayoutId id="2147483773" r:id="rId11"/>
    <p:sldLayoutId id="2147483764" r:id="rId12"/>
    <p:sldLayoutId id="2147483809" r:id="rId13"/>
    <p:sldLayoutId id="2147483810" r:id="rId14"/>
  </p:sldLayoutIdLst>
  <p:hf hdr="0" dt="0"/>
  <p:txStyles>
    <p:titleStyle>
      <a:lvl1pPr algn="l" defTabSz="914400" rtl="0" eaLnBrk="1" latinLnBrk="0" hangingPunct="1">
        <a:lnSpc>
          <a:spcPct val="100000"/>
        </a:lnSpc>
        <a:spcBef>
          <a:spcPct val="0"/>
        </a:spcBef>
        <a:buNone/>
        <a:defRPr sz="2800" b="0" i="0" kern="1200" baseline="0">
          <a:solidFill>
            <a:schemeClr val="tx1"/>
          </a:solidFill>
          <a:latin typeface="Libre Baskerville" panose="02000000000000000000" pitchFamily="2" charset="0"/>
          <a:ea typeface="+mj-ea"/>
          <a:cs typeface="+mj-cs"/>
        </a:defRPr>
      </a:lvl1pPr>
    </p:titleStyle>
    <p:bodyStyle>
      <a:lvl1pPr marL="0" indent="0" algn="l" defTabSz="914400" rtl="0" eaLnBrk="1" latinLnBrk="0" hangingPunct="1">
        <a:lnSpc>
          <a:spcPct val="114000"/>
        </a:lnSpc>
        <a:spcBef>
          <a:spcPts val="1800"/>
        </a:spcBef>
        <a:spcAft>
          <a:spcPts val="0"/>
        </a:spcAft>
        <a:buFontTx/>
        <a:buNone/>
        <a:defRPr sz="1400" kern="1200">
          <a:solidFill>
            <a:schemeClr val="tx1"/>
          </a:solidFill>
          <a:latin typeface="Aileron" pitchFamily="2" charset="77"/>
          <a:ea typeface="+mn-ea"/>
          <a:cs typeface="+mn-cs"/>
        </a:defRPr>
      </a:lvl1pPr>
      <a:lvl2pPr marL="216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2pPr>
      <a:lvl3pPr marL="432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3pPr>
      <a:lvl4pPr marL="648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4pPr>
      <a:lvl5pPr marL="864000" indent="-216000" algn="l" defTabSz="914400" rtl="0" eaLnBrk="1" latinLnBrk="0" hangingPunct="1">
        <a:lnSpc>
          <a:spcPct val="114000"/>
        </a:lnSpc>
        <a:spcBef>
          <a:spcPts val="1800"/>
        </a:spcBef>
        <a:spcAft>
          <a:spcPts val="0"/>
        </a:spcAft>
        <a:buClr>
          <a:schemeClr val="tx2"/>
        </a:buClr>
        <a:buSzPct val="120000"/>
        <a:buFont typeface="Wingdings" pitchFamily="2" charset="2"/>
        <a:buChar char="§"/>
        <a:defRPr sz="1400" kern="1200">
          <a:solidFill>
            <a:schemeClr val="tx1"/>
          </a:solidFill>
          <a:latin typeface="Aileron"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89" userDrawn="1">
          <p15:clr>
            <a:srgbClr val="F26B43"/>
          </p15:clr>
        </p15:guide>
        <p15:guide id="2" pos="386" userDrawn="1">
          <p15:clr>
            <a:srgbClr val="F26B43"/>
          </p15:clr>
        </p15:guide>
        <p15:guide id="4" pos="2853" userDrawn="1">
          <p15:clr>
            <a:srgbClr val="F26B43"/>
          </p15:clr>
        </p15:guide>
        <p15:guide id="5" pos="4030" userDrawn="1">
          <p15:clr>
            <a:srgbClr val="F26B43"/>
          </p15:clr>
        </p15:guide>
        <p15:guide id="6" pos="7333" userDrawn="1">
          <p15:clr>
            <a:srgbClr val="F26B43"/>
          </p15:clr>
        </p15:guide>
        <p15:guide id="7" orient="horz" pos="362" userDrawn="1">
          <p15:clr>
            <a:srgbClr val="F26B43"/>
          </p15:clr>
        </p15:guide>
        <p15:guide id="9" orient="horz" pos="3968" userDrawn="1">
          <p15:clr>
            <a:srgbClr val="F26B43"/>
          </p15:clr>
        </p15:guide>
        <p15:guide id="10" pos="726" userDrawn="1">
          <p15:clr>
            <a:srgbClr val="F26B43"/>
          </p15:clr>
        </p15:guide>
        <p15:guide id="11" orient="horz" pos="1021" userDrawn="1">
          <p15:clr>
            <a:srgbClr val="F26B43"/>
          </p15:clr>
        </p15:guide>
        <p15:guide id="12" orient="horz" pos="1248" userDrawn="1">
          <p15:clr>
            <a:srgbClr val="F26B43"/>
          </p15:clr>
        </p15:guide>
        <p15:guide id="13" pos="5206" userDrawn="1">
          <p15:clr>
            <a:srgbClr val="F26B43"/>
          </p15:clr>
        </p15:guide>
        <p15:guide id="14" orient="horz" pos="79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4.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86C78E41-169E-E509-0369-B190E4E647F8}"/>
              </a:ext>
            </a:extLst>
          </p:cNvPr>
          <p:cNvSpPr>
            <a:spLocks noGrp="1"/>
          </p:cNvSpPr>
          <p:nvPr>
            <p:ph type="ctrTitle"/>
          </p:nvPr>
        </p:nvSpPr>
        <p:spPr/>
        <p:txBody>
          <a:bodyPr/>
          <a:lstStyle/>
          <a:p>
            <a:r>
              <a:rPr lang="de-DE" dirty="0"/>
              <a:t>JPrise Unternehmensberatung</a:t>
            </a:r>
          </a:p>
        </p:txBody>
      </p:sp>
      <p:sp>
        <p:nvSpPr>
          <p:cNvPr id="9" name="Untertitel 8">
            <a:extLst>
              <a:ext uri="{FF2B5EF4-FFF2-40B4-BE49-F238E27FC236}">
                <a16:creationId xmlns:a16="http://schemas.microsoft.com/office/drawing/2014/main" id="{1FDDD14D-20CC-60F1-1C73-63A22D294E94}"/>
              </a:ext>
            </a:extLst>
          </p:cNvPr>
          <p:cNvSpPr>
            <a:spLocks noGrp="1"/>
          </p:cNvSpPr>
          <p:nvPr>
            <p:ph type="subTitle" idx="1"/>
          </p:nvPr>
        </p:nvSpPr>
        <p:spPr/>
        <p:txBody>
          <a:bodyPr/>
          <a:lstStyle/>
          <a:p>
            <a:r>
              <a:rPr lang="de-DE" dirty="0"/>
              <a:t>DAW-KURS Schnittstelle</a:t>
            </a:r>
          </a:p>
        </p:txBody>
      </p:sp>
      <p:sp>
        <p:nvSpPr>
          <p:cNvPr id="11" name="Textplatzhalter 10">
            <a:extLst>
              <a:ext uri="{FF2B5EF4-FFF2-40B4-BE49-F238E27FC236}">
                <a16:creationId xmlns:a16="http://schemas.microsoft.com/office/drawing/2014/main" id="{171DA9CA-3E42-3C45-957F-3F88CAE5EBDB}"/>
              </a:ext>
            </a:extLst>
          </p:cNvPr>
          <p:cNvSpPr>
            <a:spLocks noGrp="1"/>
          </p:cNvSpPr>
          <p:nvPr>
            <p:ph type="body" idx="15"/>
          </p:nvPr>
        </p:nvSpPr>
        <p:spPr/>
        <p:txBody>
          <a:bodyPr/>
          <a:lstStyle/>
          <a:p>
            <a:r>
              <a:rPr lang="de-DE" dirty="0"/>
              <a:t>Ralph Burgwinkel, Steffen Hees | Juni 2026</a:t>
            </a:r>
          </a:p>
        </p:txBody>
      </p:sp>
    </p:spTree>
    <p:extLst>
      <p:ext uri="{BB962C8B-B14F-4D97-AF65-F5344CB8AC3E}">
        <p14:creationId xmlns:p14="http://schemas.microsoft.com/office/powerpoint/2010/main" val="4290810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B0792443-70C2-7325-6807-CB7D77AEDBD5}"/>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3D461314-53E4-D3EB-BE11-A9A9E77EB8BA}"/>
              </a:ext>
            </a:extLst>
          </p:cNvPr>
          <p:cNvSpPr txBox="1"/>
          <p:nvPr/>
        </p:nvSpPr>
        <p:spPr>
          <a:xfrm>
            <a:off x="1508126" y="1052513"/>
            <a:ext cx="10667999" cy="5386090"/>
          </a:xfrm>
          <a:prstGeom prst="rect">
            <a:avLst/>
          </a:prstGeom>
          <a:noFill/>
        </p:spPr>
        <p:txBody>
          <a:bodyPr wrap="square">
            <a:spAutoFit/>
          </a:bodyPr>
          <a:lstStyle/>
          <a:p>
            <a:pPr>
              <a:defRPr/>
            </a:pPr>
            <a:r>
              <a:rPr lang="de-DE" b="1" dirty="0">
                <a:solidFill>
                  <a:schemeClr val="tx1">
                    <a:lumMod val="75000"/>
                    <a:lumOff val="25000"/>
                  </a:schemeClr>
                </a:solidFill>
              </a:rPr>
              <a:t>Aufgabenstellung des „DAW-Umbaus“ für </a:t>
            </a:r>
            <a:r>
              <a:rPr lang="de-DE" dirty="0">
                <a:solidFill>
                  <a:schemeClr val="tx1">
                    <a:lumMod val="75000"/>
                    <a:lumOff val="25000"/>
                  </a:schemeClr>
                </a:solidFill>
              </a:rPr>
              <a:t>&lt;Institut&gt;</a:t>
            </a:r>
            <a:endParaRPr lang="de-DE" b="1" dirty="0">
              <a:solidFill>
                <a:schemeClr val="tx1">
                  <a:lumMod val="75000"/>
                  <a:lumOff val="25000"/>
                </a:schemeClr>
              </a:solidFill>
            </a:endParaRPr>
          </a:p>
          <a:p>
            <a:pPr>
              <a:defRPr/>
            </a:pPr>
            <a:r>
              <a:rPr lang="de-DE" b="1" u="sng" dirty="0">
                <a:solidFill>
                  <a:schemeClr val="tx1">
                    <a:lumMod val="75000"/>
                    <a:lumOff val="25000"/>
                  </a:schemeClr>
                </a:solidFill>
              </a:rPr>
              <a:t>Erzeugung Anwenderrollen</a:t>
            </a:r>
          </a:p>
          <a:p>
            <a:pPr marL="285750" indent="-285750">
              <a:buFont typeface="Arial" panose="020B0604020202020204" pitchFamily="34" charset="0"/>
              <a:buChar char="•"/>
              <a:defRPr/>
            </a:pPr>
            <a:r>
              <a:rPr lang="de-DE" sz="1600" dirty="0">
                <a:solidFill>
                  <a:schemeClr val="tx1">
                    <a:lumMod val="75000"/>
                    <a:lumOff val="25000"/>
                  </a:schemeClr>
                </a:solidFill>
              </a:rPr>
              <a:t>Jede Berechtigungsgruppe, die nicht in der OU=Anwenderrollen liegt, erhält eine korrespondierende Anwenderrolle in der OU=Anwenderrollen, dabei werden die definierten Konventionen berücksichtigt.</a:t>
            </a:r>
            <a:br>
              <a:rPr lang="de-DE" sz="1600" dirty="0">
                <a:solidFill>
                  <a:schemeClr val="tx1">
                    <a:lumMod val="75000"/>
                    <a:lumOff val="25000"/>
                  </a:schemeClr>
                </a:solidFill>
              </a:rPr>
            </a:br>
            <a:r>
              <a:rPr lang="de-DE" sz="1600" dirty="0">
                <a:solidFill>
                  <a:schemeClr val="tx1">
                    <a:lumMod val="75000"/>
                    <a:lumOff val="25000"/>
                  </a:schemeClr>
                </a:solidFill>
              </a:rPr>
              <a:t>Die Berechtigungsgruppe erhält als Member die korrespondierende Anwenderrolle (Verschachtelung)</a:t>
            </a:r>
            <a:br>
              <a:rPr lang="de-DE" sz="1600" dirty="0">
                <a:solidFill>
                  <a:schemeClr val="tx1">
                    <a:lumMod val="75000"/>
                    <a:lumOff val="25000"/>
                  </a:schemeClr>
                </a:solidFill>
              </a:rPr>
            </a:br>
            <a:r>
              <a:rPr lang="de-DE" sz="1600" dirty="0">
                <a:solidFill>
                  <a:schemeClr val="tx1">
                    <a:lumMod val="75000"/>
                    <a:lumOff val="25000"/>
                  </a:schemeClr>
                </a:solidFill>
              </a:rPr>
              <a:t>Zukünftig sind diese Rollen immer dann mit zu berücksichtigen, wenn Verzeichnisse und/oder Anwendungen im DAW verwaltet werden</a:t>
            </a:r>
            <a:endParaRPr lang="de-DE" dirty="0">
              <a:solidFill>
                <a:schemeClr val="tx1">
                  <a:lumMod val="75000"/>
                  <a:lumOff val="25000"/>
                </a:schemeClr>
              </a:solidFill>
            </a:endParaRPr>
          </a:p>
          <a:p>
            <a:pPr>
              <a:defRPr/>
            </a:pPr>
            <a:r>
              <a:rPr lang="de-DE" b="1" u="sng" dirty="0">
                <a:solidFill>
                  <a:schemeClr val="tx1">
                    <a:lumMod val="75000"/>
                    <a:lumOff val="25000"/>
                  </a:schemeClr>
                </a:solidFill>
              </a:rPr>
              <a:t>Übernahme bestehender Einzelberechtigungs-Zuweisungen</a:t>
            </a:r>
          </a:p>
          <a:p>
            <a:pPr marL="285750" indent="-285750">
              <a:buFont typeface="Arial" panose="020B0604020202020204" pitchFamily="34" charset="0"/>
              <a:buChar char="•"/>
              <a:defRPr/>
            </a:pPr>
            <a:r>
              <a:rPr lang="de-DE" sz="1600" dirty="0">
                <a:solidFill>
                  <a:schemeClr val="tx1">
                    <a:lumMod val="75000"/>
                    <a:lumOff val="25000"/>
                  </a:schemeClr>
                </a:solidFill>
              </a:rPr>
              <a:t>Jede Mitgliedschaft von Benutzer (A-, Q &amp; S-User) in den Berechtigungsgruppen ungleich OE=Anwenderrollen werden in Mitgliedschaften der jeweils korrespondierenden Anwenderrolle (s.o.) umgewandelt. Dazu werden die Benutzer für jede Berechtigungsgruppe in die korrespondierende Anwenderrolle übernommen sowie aus der Berechtigungsgruppe  entfernt</a:t>
            </a:r>
          </a:p>
          <a:p>
            <a:pPr>
              <a:defRPr/>
            </a:pPr>
            <a:r>
              <a:rPr lang="de-DE" b="1" u="sng" dirty="0">
                <a:solidFill>
                  <a:schemeClr val="tx1">
                    <a:lumMod val="75000"/>
                    <a:lumOff val="25000"/>
                  </a:schemeClr>
                </a:solidFill>
              </a:rPr>
              <a:t>Übernahme bestehender Anwenderrollen</a:t>
            </a:r>
          </a:p>
          <a:p>
            <a:pPr marL="285750" indent="-285750">
              <a:buFont typeface="Arial" panose="020B0604020202020204" pitchFamily="34" charset="0"/>
              <a:buChar char="•"/>
              <a:defRPr/>
            </a:pPr>
            <a:r>
              <a:rPr lang="de-DE" sz="1600" dirty="0">
                <a:solidFill>
                  <a:schemeClr val="tx1">
                    <a:lumMod val="75000"/>
                    <a:lumOff val="25000"/>
                  </a:schemeClr>
                </a:solidFill>
              </a:rPr>
              <a:t>Die Mitglieder der bestehenden Anwenderrollen (siehe Seite 5) werden (zusätzlich) in die neu erzeugten Anwenderrollen (s.o.) aufgenommen, die über die Mitgliedschaft der betroffenen Anwenderrolle in den einzelnen Berechtigungsgruppen als korrespondierende Anwenderrolle ermittelt werden</a:t>
            </a:r>
          </a:p>
          <a:p>
            <a:pPr marL="285750" indent="-285750">
              <a:buFont typeface="Arial" panose="020B0604020202020204" pitchFamily="34" charset="0"/>
              <a:buChar char="•"/>
              <a:defRPr/>
            </a:pPr>
            <a:r>
              <a:rPr lang="de-DE" sz="1600" dirty="0">
                <a:solidFill>
                  <a:schemeClr val="tx1">
                    <a:lumMod val="75000"/>
                    <a:lumOff val="25000"/>
                  </a:schemeClr>
                </a:solidFill>
              </a:rPr>
              <a:t>Die Mitgliedschaft in den bestehenden Anwenderrollen (siehe Seite 5) bleiben unverändert, um die dort dokumentierten Rechte eines Benutzer für die später angedachte Erzeugung der KURS-Ladetabellen nutzen zu können </a:t>
            </a:r>
            <a:br>
              <a:rPr lang="de-DE" sz="1600" dirty="0">
                <a:solidFill>
                  <a:schemeClr val="tx1">
                    <a:lumMod val="75000"/>
                    <a:lumOff val="25000"/>
                  </a:schemeClr>
                </a:solidFill>
              </a:rPr>
            </a:br>
            <a:r>
              <a:rPr lang="de-DE" sz="1600" dirty="0">
                <a:solidFill>
                  <a:schemeClr val="tx1">
                    <a:lumMod val="75000"/>
                    <a:lumOff val="25000"/>
                  </a:schemeClr>
                </a:solidFill>
              </a:rPr>
              <a:t>Ermittlung Standard über „Standardnutzung AD &lt;Institut&gt;“, Festlegung, ob Standard-Recht erfolgt durch &lt;Institut&gt; pro Stellenfunktion</a:t>
            </a:r>
          </a:p>
        </p:txBody>
      </p:sp>
      <p:sp>
        <p:nvSpPr>
          <p:cNvPr id="25" name="Rechteck 24">
            <a:extLst>
              <a:ext uri="{FF2B5EF4-FFF2-40B4-BE49-F238E27FC236}">
                <a16:creationId xmlns:a16="http://schemas.microsoft.com/office/drawing/2014/main" id="{1A1530F9-33A4-85E2-D3EB-6DD8C7DF6E87}"/>
              </a:ext>
            </a:extLst>
          </p:cNvPr>
          <p:cNvSpPr/>
          <p:nvPr/>
        </p:nvSpPr>
        <p:spPr>
          <a:xfrm>
            <a:off x="1524001" y="1"/>
            <a:ext cx="10667999" cy="1231106"/>
          </a:xfrm>
          <a:prstGeom prst="rect">
            <a:avLst/>
          </a:prstGeom>
        </p:spPr>
        <p:txBody>
          <a:bodyPr wrap="square">
            <a:spAutoFit/>
          </a:bodyPr>
          <a:lstStyle/>
          <a:p>
            <a:pPr>
              <a:defRPr/>
            </a:pPr>
            <a:r>
              <a:rPr lang="de-DE" altLang="de-DE" sz="2000" b="1" dirty="0"/>
              <a:t>Umbau DAW</a:t>
            </a:r>
            <a:br>
              <a:rPr lang="de-DE" altLang="de-DE" b="1" dirty="0"/>
            </a:br>
            <a:r>
              <a:rPr lang="de-DE" altLang="de-DE" b="1" dirty="0">
                <a:solidFill>
                  <a:srgbClr val="5F696E"/>
                </a:solidFill>
              </a:rPr>
              <a:t>Um in KURS die Berechtigungsvergabe aus dem DAW transparent darzustellen, ist ein Umbau des DAW bei der Sparkasse notwendig</a:t>
            </a:r>
            <a:br>
              <a:rPr lang="de-DE" altLang="de-DE" b="1" dirty="0">
                <a:effectLst>
                  <a:outerShdw blurRad="38100" dist="38100" dir="2700000" algn="tl">
                    <a:srgbClr val="FFFFFF"/>
                  </a:outerShdw>
                </a:effectLst>
              </a:rPr>
            </a:br>
            <a:endParaRPr lang="de-DE" altLang="de-DE" dirty="0"/>
          </a:p>
        </p:txBody>
      </p:sp>
      <p:sp>
        <p:nvSpPr>
          <p:cNvPr id="21509" name="Foliennummernplatzhalter 6">
            <a:extLst>
              <a:ext uri="{FF2B5EF4-FFF2-40B4-BE49-F238E27FC236}">
                <a16:creationId xmlns:a16="http://schemas.microsoft.com/office/drawing/2014/main" id="{29C2C83A-12C2-800B-4E13-0F841C3C2C5D}"/>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075E1A08-04AE-AA44-4D01-41E288CCA6A4}"/>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3555" name="Textfeld 6">
            <a:extLst>
              <a:ext uri="{FF2B5EF4-FFF2-40B4-BE49-F238E27FC236}">
                <a16:creationId xmlns:a16="http://schemas.microsoft.com/office/drawing/2014/main" id="{8A32F4D2-2333-2E98-357B-965E82B20ADA}"/>
              </a:ext>
            </a:extLst>
          </p:cNvPr>
          <p:cNvSpPr txBox="1">
            <a:spLocks noChangeArrowheads="1"/>
          </p:cNvSpPr>
          <p:nvPr/>
        </p:nvSpPr>
        <p:spPr bwMode="auto">
          <a:xfrm>
            <a:off x="1631950" y="1052513"/>
            <a:ext cx="1056005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200150" indent="-28575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b="1" dirty="0">
                <a:solidFill>
                  <a:srgbClr val="404040"/>
                </a:solidFill>
              </a:rPr>
              <a:t>Mitwirkungspflichten/Beistellungen </a:t>
            </a:r>
            <a:r>
              <a:rPr lang="de-DE" dirty="0">
                <a:solidFill>
                  <a:schemeClr val="tx1">
                    <a:lumMod val="75000"/>
                    <a:lumOff val="25000"/>
                  </a:schemeClr>
                </a:solidFill>
              </a:rPr>
              <a:t>&lt;Institut&gt;</a:t>
            </a:r>
            <a:endParaRPr lang="de-DE" altLang="de-DE" b="1" dirty="0">
              <a:solidFill>
                <a:srgbClr val="404040"/>
              </a:solidFill>
            </a:endParaRPr>
          </a:p>
          <a:p>
            <a:pPr eaLnBrk="1" hangingPunct="1"/>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Rollen für Anwendungszugriff</a:t>
            </a:r>
          </a:p>
          <a:p>
            <a:pPr lvl="1">
              <a:buFont typeface="Arial" panose="020B0604020202020204" pitchFamily="34" charset="0"/>
              <a:buChar char="•"/>
            </a:pPr>
            <a:r>
              <a:rPr lang="de-DE" altLang="de-DE" sz="1600" dirty="0"/>
              <a:t>Die </a:t>
            </a:r>
            <a:r>
              <a:rPr lang="de-DE" sz="1600" dirty="0">
                <a:solidFill>
                  <a:schemeClr val="tx1">
                    <a:lumMod val="75000"/>
                    <a:lumOff val="25000"/>
                  </a:schemeClr>
                </a:solidFill>
              </a:rPr>
              <a:t>&lt;Institut&gt; </a:t>
            </a:r>
            <a:r>
              <a:rPr lang="de-DE" altLang="de-DE" sz="1600" dirty="0"/>
              <a:t>stellt eine Liste aller Anwendungen mit einer (vierstelligen), eindeutigen ID zur Verfügung, die ID wird erstmalig eingeführt und bleibt zukünftig unverändert</a:t>
            </a:r>
            <a:br>
              <a:rPr lang="de-DE" altLang="de-DE" sz="1600" dirty="0">
                <a:solidFill>
                  <a:srgbClr val="404040"/>
                </a:solidFill>
              </a:rPr>
            </a:br>
            <a:r>
              <a:rPr lang="de-DE" altLang="de-DE" sz="1600" dirty="0">
                <a:solidFill>
                  <a:srgbClr val="404040"/>
                </a:solidFill>
              </a:rPr>
              <a:t>Folgende Spalten sollte die Liste enthalten:</a:t>
            </a:r>
          </a:p>
          <a:p>
            <a:pPr lvl="2" eaLnBrk="1" hangingPunct="1">
              <a:buFont typeface="Arial" panose="020B0604020202020204" pitchFamily="34" charset="0"/>
              <a:buChar char="•"/>
            </a:pPr>
            <a:r>
              <a:rPr lang="de-DE" altLang="de-DE" sz="1600" dirty="0">
                <a:solidFill>
                  <a:srgbClr val="404040"/>
                </a:solidFill>
              </a:rPr>
              <a:t>Berechtigungsgruppen aus dem AD</a:t>
            </a:r>
          </a:p>
          <a:p>
            <a:pPr lvl="2" eaLnBrk="1" hangingPunct="1">
              <a:buFont typeface="Arial" panose="020B0604020202020204" pitchFamily="34" charset="0"/>
              <a:buChar char="•"/>
            </a:pPr>
            <a:r>
              <a:rPr lang="de-DE" altLang="de-DE" sz="1600" dirty="0">
                <a:solidFill>
                  <a:srgbClr val="404040"/>
                </a:solidFill>
              </a:rPr>
              <a:t>Anwendungsnummer</a:t>
            </a:r>
          </a:p>
          <a:p>
            <a:pPr lvl="2" eaLnBrk="1" hangingPunct="1">
              <a:buFont typeface="Arial" panose="020B0604020202020204" pitchFamily="34" charset="0"/>
              <a:buChar char="•"/>
            </a:pPr>
            <a:r>
              <a:rPr lang="de-DE" altLang="de-DE" sz="1600" dirty="0">
                <a:solidFill>
                  <a:srgbClr val="404040"/>
                </a:solidFill>
              </a:rPr>
              <a:t>Anwendungsname</a:t>
            </a:r>
          </a:p>
          <a:p>
            <a:pPr lvl="2" eaLnBrk="1" hangingPunct="1">
              <a:buFont typeface="Arial" panose="020B0604020202020204" pitchFamily="34" charset="0"/>
              <a:buChar char="•"/>
            </a:pPr>
            <a:r>
              <a:rPr lang="de-DE" altLang="de-DE" sz="1600" dirty="0">
                <a:solidFill>
                  <a:srgbClr val="404040"/>
                </a:solidFill>
              </a:rPr>
              <a:t>Anwendungseigentümer - Stelle in der Form OE / Stellen-</a:t>
            </a:r>
            <a:r>
              <a:rPr lang="de-DE" altLang="de-DE" sz="1600" dirty="0" err="1">
                <a:solidFill>
                  <a:srgbClr val="404040"/>
                </a:solidFill>
              </a:rPr>
              <a:t>Nr</a:t>
            </a:r>
            <a:endParaRPr lang="de-DE" altLang="de-DE" sz="1600" dirty="0">
              <a:solidFill>
                <a:srgbClr val="404040"/>
              </a:solidFill>
            </a:endParaRPr>
          </a:p>
          <a:p>
            <a:pPr lvl="2" eaLnBrk="1" hangingPunct="1">
              <a:buFont typeface="Arial" panose="020B0604020202020204" pitchFamily="34" charset="0"/>
              <a:buChar char="•"/>
            </a:pPr>
            <a:r>
              <a:rPr lang="de-DE" altLang="de-DE" sz="1600" dirty="0">
                <a:solidFill>
                  <a:srgbClr val="404040"/>
                </a:solidFill>
              </a:rPr>
              <a:t>Endpunktname / Berechtigungsgruppe Verzeichnis, sofern es zu der Anwendung ein Verzeichnis gibt</a:t>
            </a:r>
          </a:p>
          <a:p>
            <a:pPr eaLnBrk="1" hangingPunct="1">
              <a:buFont typeface="Arial" panose="020B0604020202020204" pitchFamily="34" charset="0"/>
              <a:buChar char="•"/>
            </a:pPr>
            <a:r>
              <a:rPr lang="de-DE" altLang="de-DE" b="1" dirty="0">
                <a:solidFill>
                  <a:srgbClr val="404040"/>
                </a:solidFill>
              </a:rPr>
              <a:t>Verzeichnisrollen</a:t>
            </a:r>
          </a:p>
          <a:p>
            <a:pPr lvl="1">
              <a:buFont typeface="Arial" panose="020B0604020202020204" pitchFamily="34" charset="0"/>
              <a:buChar char="•"/>
            </a:pPr>
            <a:r>
              <a:rPr lang="de-DE" sz="1600" dirty="0">
                <a:solidFill>
                  <a:schemeClr val="tx1">
                    <a:lumMod val="75000"/>
                    <a:lumOff val="25000"/>
                  </a:schemeClr>
                </a:solidFill>
              </a:rPr>
              <a:t>&lt;Institut&gt; </a:t>
            </a:r>
            <a:r>
              <a:rPr lang="de-DE" altLang="de-DE" sz="1600" dirty="0">
                <a:solidFill>
                  <a:srgbClr val="404040"/>
                </a:solidFill>
              </a:rPr>
              <a:t>stellt eine Liste aller Verzeichnisse/Endpunkte zur Verfügung inkl. vollständigen Pfad des Verzeichnisses zur Verfügung sowie geeigneten normierten Pfad, um daraus zusammen mit dem Endpunkt-Namen eine eindeutige, max. 40-stellige Bezeichnung des Verzeichnisprofils in KURS erzeugen zu können</a:t>
            </a:r>
          </a:p>
          <a:p>
            <a:pPr lvl="1" eaLnBrk="1" hangingPunct="1">
              <a:buFont typeface="Arial" panose="020B0604020202020204" pitchFamily="34" charset="0"/>
              <a:buChar char="•"/>
            </a:pPr>
            <a:r>
              <a:rPr lang="de-DE" altLang="de-DE" sz="1600" dirty="0">
                <a:solidFill>
                  <a:srgbClr val="404040"/>
                </a:solidFill>
              </a:rPr>
              <a:t>Für jedes Verzeichnis ist klassifiziert, ob es sich um ein Verzeichnis der folgenden Art handelt</a:t>
            </a:r>
          </a:p>
          <a:p>
            <a:pPr lvl="2" eaLnBrk="1" hangingPunct="1">
              <a:buFont typeface="Arial" panose="020B0604020202020204" pitchFamily="34" charset="0"/>
              <a:buChar char="•"/>
            </a:pPr>
            <a:r>
              <a:rPr lang="de-DE" altLang="de-DE" sz="1600" dirty="0">
                <a:solidFill>
                  <a:srgbClr val="404040"/>
                </a:solidFill>
              </a:rPr>
              <a:t>Anwendung		– 	Verantwortlicher, Anwendungs-ID (s.o.)</a:t>
            </a:r>
          </a:p>
          <a:p>
            <a:pPr lvl="2" eaLnBrk="1" hangingPunct="1">
              <a:buFont typeface="Arial" panose="020B0604020202020204" pitchFamily="34" charset="0"/>
              <a:buChar char="•"/>
            </a:pPr>
            <a:r>
              <a:rPr lang="de-DE" altLang="de-DE" sz="1600" dirty="0">
                <a:solidFill>
                  <a:srgbClr val="404040"/>
                </a:solidFill>
              </a:rPr>
              <a:t>Abteilungs-Ablage		– 	Verantwortlicher, OE-</a:t>
            </a:r>
            <a:r>
              <a:rPr lang="de-DE" altLang="de-DE" sz="1600" dirty="0" err="1">
                <a:solidFill>
                  <a:srgbClr val="404040"/>
                </a:solidFill>
              </a:rPr>
              <a:t>Nr</a:t>
            </a:r>
            <a:r>
              <a:rPr lang="de-DE" altLang="de-DE" sz="1600" dirty="0">
                <a:solidFill>
                  <a:srgbClr val="404040"/>
                </a:solidFill>
              </a:rPr>
              <a:t> sinnvoll/denkbar</a:t>
            </a:r>
          </a:p>
          <a:p>
            <a:pPr lvl="2" eaLnBrk="1" hangingPunct="1">
              <a:buFont typeface="Arial" panose="020B0604020202020204" pitchFamily="34" charset="0"/>
              <a:buChar char="•"/>
            </a:pPr>
            <a:r>
              <a:rPr lang="de-DE" altLang="de-DE" sz="1600" dirty="0">
                <a:solidFill>
                  <a:srgbClr val="404040"/>
                </a:solidFill>
              </a:rPr>
              <a:t>Projekt-Ablage, 		-	Verantwortlicher</a:t>
            </a:r>
            <a:br>
              <a:rPr lang="de-DE" altLang="de-DE" sz="1600" dirty="0">
                <a:solidFill>
                  <a:srgbClr val="404040"/>
                </a:solidFill>
              </a:rPr>
            </a:br>
            <a:r>
              <a:rPr lang="de-DE" altLang="de-DE" sz="1600" dirty="0">
                <a:solidFill>
                  <a:srgbClr val="404040"/>
                </a:solidFill>
              </a:rPr>
              <a:t>Sonstige-Ablage</a:t>
            </a:r>
          </a:p>
          <a:p>
            <a:pPr eaLnBrk="1" hangingPunct="1">
              <a:buFont typeface="Arial" panose="020B0604020202020204" pitchFamily="34" charset="0"/>
              <a:buChar char="•"/>
            </a:pPr>
            <a:endParaRPr lang="de-DE" altLang="de-DE" sz="1400" b="1" dirty="0">
              <a:solidFill>
                <a:srgbClr val="404040"/>
              </a:solidFill>
            </a:endParaRPr>
          </a:p>
        </p:txBody>
      </p:sp>
      <p:sp>
        <p:nvSpPr>
          <p:cNvPr id="25" name="Rechteck 24">
            <a:extLst>
              <a:ext uri="{FF2B5EF4-FFF2-40B4-BE49-F238E27FC236}">
                <a16:creationId xmlns:a16="http://schemas.microsoft.com/office/drawing/2014/main" id="{99ED8068-0751-C5E5-B595-C622B913EC26}"/>
              </a:ext>
            </a:extLst>
          </p:cNvPr>
          <p:cNvSpPr/>
          <p:nvPr/>
        </p:nvSpPr>
        <p:spPr>
          <a:xfrm>
            <a:off x="1524000" y="1"/>
            <a:ext cx="10668000" cy="1231106"/>
          </a:xfrm>
          <a:prstGeom prst="rect">
            <a:avLst/>
          </a:prstGeom>
        </p:spPr>
        <p:txBody>
          <a:bodyPr wrap="square">
            <a:spAutoFit/>
          </a:bodyPr>
          <a:lstStyle/>
          <a:p>
            <a:pPr>
              <a:defRPr/>
            </a:pPr>
            <a:r>
              <a:rPr lang="de-DE" altLang="de-DE" sz="2000" b="1" dirty="0"/>
              <a:t>Festlegungen </a:t>
            </a:r>
            <a:r>
              <a:rPr lang="de-DE" sz="2000" dirty="0">
                <a:solidFill>
                  <a:schemeClr val="tx1">
                    <a:lumMod val="75000"/>
                    <a:lumOff val="25000"/>
                  </a:schemeClr>
                </a:solidFill>
              </a:rPr>
              <a:t>&lt;Institut&gt;</a:t>
            </a:r>
            <a:br>
              <a:rPr lang="de-DE" altLang="de-DE" b="1" dirty="0"/>
            </a:br>
            <a:r>
              <a:rPr lang="de-DE" altLang="de-DE" b="1" dirty="0">
                <a:solidFill>
                  <a:srgbClr val="5F696E"/>
                </a:solidFill>
              </a:rPr>
              <a:t>Die systematische Abbildung der DAW-Berechtigungsgruppen in KURS bedingt Vorgaben der Sparkasse für Anwendungen und Verzeichnisse</a:t>
            </a:r>
            <a:br>
              <a:rPr lang="de-DE" altLang="de-DE" b="1" dirty="0">
                <a:effectLst>
                  <a:outerShdw blurRad="38100" dist="38100" dir="2700000" algn="tl">
                    <a:srgbClr val="FFFFFF"/>
                  </a:outerShdw>
                </a:effectLst>
              </a:rPr>
            </a:br>
            <a:endParaRPr lang="de-DE" altLang="de-DE"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C5E58CF9-E416-AB6F-137F-2AEC6A0BD0CD}"/>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A4C3D4E4-8BD3-23F3-BA1C-BB7A75A60A94}"/>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KURS</a:t>
            </a:r>
            <a:br>
              <a:rPr lang="de-DE" altLang="de-DE" b="1" dirty="0"/>
            </a:br>
            <a:r>
              <a:rPr lang="de-DE" altLang="de-DE" b="1" dirty="0">
                <a:solidFill>
                  <a:srgbClr val="5F696E"/>
                </a:solidFill>
              </a:rPr>
              <a:t>Pro Anwenderrollen sind die korrespondierenden Profile (Funktions- und Berechtigungsprofil) in KURS vorzusehen</a:t>
            </a:r>
            <a:br>
              <a:rPr lang="de-DE" altLang="de-DE" b="1" dirty="0">
                <a:effectLst>
                  <a:outerShdw blurRad="38100" dist="38100" dir="2700000" algn="tl">
                    <a:srgbClr val="FFFFFF"/>
                  </a:outerShdw>
                </a:effectLst>
              </a:rPr>
            </a:br>
            <a:endParaRPr lang="de-DE" altLang="de-DE" dirty="0"/>
          </a:p>
        </p:txBody>
      </p:sp>
      <p:sp>
        <p:nvSpPr>
          <p:cNvPr id="25604" name="Foliennummernplatzhalter 6">
            <a:extLst>
              <a:ext uri="{FF2B5EF4-FFF2-40B4-BE49-F238E27FC236}">
                <a16:creationId xmlns:a16="http://schemas.microsoft.com/office/drawing/2014/main" id="{8E12CA68-4F24-A0D4-DCA9-EB7D71820134}"/>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25605" name="Grafik 1">
            <a:extLst>
              <a:ext uri="{FF2B5EF4-FFF2-40B4-BE49-F238E27FC236}">
                <a16:creationId xmlns:a16="http://schemas.microsoft.com/office/drawing/2014/main" id="{01103335-1575-D1C1-628A-66950EB4F6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1851168" y="1854314"/>
            <a:ext cx="9122448" cy="4098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A9B71916-8DD0-49D9-8077-481B7E51E338}"/>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1FA1A720-FBFD-1BF1-29BF-ED236D71BF44}"/>
              </a:ext>
            </a:extLst>
          </p:cNvPr>
          <p:cNvSpPr/>
          <p:nvPr/>
        </p:nvSpPr>
        <p:spPr>
          <a:xfrm>
            <a:off x="1524001" y="0"/>
            <a:ext cx="10667999" cy="1169988"/>
          </a:xfrm>
          <a:prstGeom prst="rect">
            <a:avLst/>
          </a:prstGeom>
        </p:spPr>
        <p:txBody>
          <a:bodyPr wrap="square">
            <a:spAutoFit/>
          </a:bodyPr>
          <a:lstStyle/>
          <a:p>
            <a:pPr>
              <a:defRPr/>
            </a:pPr>
            <a:r>
              <a:rPr lang="de-DE" altLang="de-DE" sz="2000" b="1" dirty="0"/>
              <a:t>Abbildung Berechtigungszuweisungen</a:t>
            </a:r>
            <a:br>
              <a:rPr lang="de-DE" altLang="de-DE" b="1" dirty="0"/>
            </a:br>
            <a:r>
              <a:rPr lang="de-DE" altLang="de-DE" sz="1600" b="1" dirty="0">
                <a:solidFill>
                  <a:srgbClr val="5F696E"/>
                </a:solidFill>
              </a:rPr>
              <a:t>Die über die neuen Anwenderrollen zugeordneten Rechte werden meist in das KURS-Soll übernommen. Andernfalls Zuweisung als Sonderrechte.</a:t>
            </a:r>
            <a:br>
              <a:rPr lang="de-DE" altLang="de-DE" b="1" dirty="0">
                <a:effectLst>
                  <a:outerShdw blurRad="38100" dist="38100" dir="2700000" algn="tl">
                    <a:srgbClr val="FFFFFF"/>
                  </a:outerShdw>
                </a:effectLst>
              </a:rPr>
            </a:br>
            <a:endParaRPr lang="de-DE" altLang="de-DE" dirty="0"/>
          </a:p>
        </p:txBody>
      </p:sp>
      <p:sp>
        <p:nvSpPr>
          <p:cNvPr id="5" name="Textfeld 4">
            <a:extLst>
              <a:ext uri="{FF2B5EF4-FFF2-40B4-BE49-F238E27FC236}">
                <a16:creationId xmlns:a16="http://schemas.microsoft.com/office/drawing/2014/main" id="{5E34F318-F26F-3430-5E2C-92A6848E1A93}"/>
              </a:ext>
            </a:extLst>
          </p:cNvPr>
          <p:cNvSpPr txBox="1"/>
          <p:nvPr/>
        </p:nvSpPr>
        <p:spPr>
          <a:xfrm>
            <a:off x="1557339" y="1135064"/>
            <a:ext cx="10565835" cy="4678204"/>
          </a:xfrm>
          <a:prstGeom prst="rect">
            <a:avLst/>
          </a:prstGeom>
          <a:noFill/>
        </p:spPr>
        <p:txBody>
          <a:bodyPr wrap="square">
            <a:spAutoFit/>
          </a:bodyPr>
          <a:lstStyle/>
          <a:p>
            <a:pPr>
              <a:defRPr/>
            </a:pPr>
            <a:r>
              <a:rPr lang="de-DE" b="1" dirty="0"/>
              <a:t>Vorgehensweise:</a:t>
            </a:r>
          </a:p>
          <a:p>
            <a:pPr>
              <a:defRPr/>
            </a:pPr>
            <a:endParaRPr lang="de-DE" b="1" dirty="0"/>
          </a:p>
          <a:p>
            <a:pPr marL="285750" indent="-285750">
              <a:buFont typeface="Arial" panose="020B0604020202020204" pitchFamily="34" charset="0"/>
              <a:buChar char="•"/>
              <a:defRPr/>
            </a:pPr>
            <a:r>
              <a:rPr lang="de-DE" sz="1600" dirty="0"/>
              <a:t>Für jedes neue Profil in KURS ( = Anwenderrolle im DAW) wird geprüft, ob Benutzer-Zuweisungen existieren.</a:t>
            </a:r>
            <a:br>
              <a:rPr lang="de-DE" sz="1600" dirty="0"/>
            </a:br>
            <a:r>
              <a:rPr lang="de-DE" sz="1600" dirty="0"/>
              <a:t>Die Benutzerzuweisungen werden nach „Stellenfunktions-Prüfung“ als Standard- oder Sonderrecht nach KURS übernommen, wobei die Übernahme in zwei Stufen erfolgt</a:t>
            </a:r>
          </a:p>
          <a:p>
            <a:pPr marL="742950" lvl="1" indent="-285750">
              <a:buFont typeface="Arial" panose="020B0604020202020204" pitchFamily="34" charset="0"/>
              <a:buChar char="•"/>
              <a:defRPr/>
            </a:pPr>
            <a:r>
              <a:rPr lang="de-DE" sz="1600" dirty="0"/>
              <a:t>JPrise ermittelt pro Stellenfunktion/Profile den Abdeckungsgrad in der Stellenfunktion</a:t>
            </a:r>
          </a:p>
          <a:p>
            <a:pPr marL="742950" lvl="1" indent="-285750">
              <a:buFont typeface="Arial" panose="020B0604020202020204" pitchFamily="34" charset="0"/>
              <a:buChar char="•"/>
              <a:defRPr/>
            </a:pPr>
            <a:r>
              <a:rPr kumimoji="0" lang="de-DE" sz="1600" b="0" i="0" u="none" strike="noStrike" kern="1200" cap="none" spc="0" normalizeH="0" baseline="0" noProof="0" dirty="0">
                <a:ln>
                  <a:noFill/>
                </a:ln>
                <a:solidFill>
                  <a:srgbClr val="000000">
                    <a:lumMod val="75000"/>
                    <a:lumOff val="25000"/>
                  </a:srgbClr>
                </a:solidFill>
                <a:effectLst/>
                <a:uLnTx/>
                <a:uFillTx/>
                <a:latin typeface="Sparkasse Lt"/>
                <a:ea typeface="+mn-ea"/>
                <a:cs typeface="+mn-cs"/>
              </a:rPr>
              <a:t>&lt;Institut&gt; </a:t>
            </a:r>
            <a:r>
              <a:rPr lang="de-DE" sz="1600" dirty="0"/>
              <a:t>legt auf dieser Basis fest, welche Profile pro Stellenfunktion als Standard übernommen werden sollen und welche nicht. Die daraus ggf. resultierende Rechteausweitung stimmt die </a:t>
            </a:r>
            <a:r>
              <a:rPr lang="de-DE" sz="1600" dirty="0">
                <a:solidFill>
                  <a:schemeClr val="tx1">
                    <a:lumMod val="75000"/>
                    <a:lumOff val="25000"/>
                  </a:schemeClr>
                </a:solidFill>
              </a:rPr>
              <a:t>&lt;Institut&gt; </a:t>
            </a:r>
            <a:r>
              <a:rPr lang="de-DE" sz="1600" dirty="0"/>
              <a:t>intern ab</a:t>
            </a:r>
          </a:p>
          <a:p>
            <a:pPr marL="285750" indent="-285750">
              <a:buFont typeface="Arial" panose="020B0604020202020204" pitchFamily="34" charset="0"/>
              <a:buChar char="•"/>
              <a:defRPr/>
            </a:pPr>
            <a:r>
              <a:rPr lang="de-DE" dirty="0"/>
              <a:t>Zuweisung als Standard bedeutet:</a:t>
            </a:r>
          </a:p>
          <a:p>
            <a:pPr marL="742950" lvl="1" indent="-285750">
              <a:buFont typeface="Arial" panose="020B0604020202020204" pitchFamily="34" charset="0"/>
              <a:buChar char="•"/>
              <a:defRPr/>
            </a:pPr>
            <a:r>
              <a:rPr lang="de-DE" sz="1600" dirty="0"/>
              <a:t>KURS Soll</a:t>
            </a:r>
            <a:br>
              <a:rPr lang="de-DE" sz="1600" dirty="0"/>
            </a:br>
            <a:r>
              <a:rPr lang="de-DE" sz="1600" dirty="0"/>
              <a:t>Alle Stellenfunktionen, auf die die Anwenderrollen gemappt sind, erhalten die relevanten (Funktions-)Profile</a:t>
            </a:r>
          </a:p>
          <a:p>
            <a:pPr marL="742950" lvl="1" indent="-285750">
              <a:buFont typeface="Arial" panose="020B0604020202020204" pitchFamily="34" charset="0"/>
              <a:buChar char="•"/>
              <a:defRPr/>
            </a:pPr>
            <a:r>
              <a:rPr lang="de-DE" sz="1600" dirty="0"/>
              <a:t>KURS Ist</a:t>
            </a:r>
            <a:br>
              <a:rPr lang="de-DE" sz="1600" dirty="0"/>
            </a:br>
            <a:r>
              <a:rPr lang="de-DE" sz="1600" dirty="0"/>
              <a:t>Alle Stellen, die über die gemappten Stellenfunktionen ermittelt werden können, erhalten die relevanten (Berechtigungs-)Profile</a:t>
            </a:r>
          </a:p>
          <a:p>
            <a:pPr marL="285750" indent="-285750">
              <a:buFont typeface="Arial" panose="020B0604020202020204" pitchFamily="34" charset="0"/>
              <a:buChar char="•"/>
              <a:defRPr/>
            </a:pPr>
            <a:r>
              <a:rPr lang="de-DE" dirty="0"/>
              <a:t>Zuweisung als Sonderrecht bedeutet:</a:t>
            </a:r>
          </a:p>
          <a:p>
            <a:pPr marL="742950" lvl="1" indent="-285750">
              <a:buFont typeface="Arial" panose="020B0604020202020204" pitchFamily="34" charset="0"/>
              <a:buChar char="•"/>
              <a:defRPr/>
            </a:pPr>
            <a:r>
              <a:rPr lang="de-DE" sz="1600" dirty="0"/>
              <a:t>KURS Ist</a:t>
            </a:r>
            <a:br>
              <a:rPr lang="de-DE" sz="1600" dirty="0"/>
            </a:br>
            <a:r>
              <a:rPr lang="de-DE" sz="1600" dirty="0"/>
              <a:t>Der Mitarbeitende erhält die relevanten (Berechtigungs-)Profile als Sonderprofil</a:t>
            </a:r>
          </a:p>
          <a:p>
            <a:pPr marL="285750" indent="-285750">
              <a:buFont typeface="Arial" panose="020B0604020202020204" pitchFamily="34" charset="0"/>
              <a:buChar char="•"/>
              <a:defRPr/>
            </a:pPr>
            <a:r>
              <a:rPr lang="de-DE" dirty="0"/>
              <a:t>Anwenderrollen die keine Member haben werden nicht berücksichtigt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7A73F7A6-5F90-963A-729F-C8BDDA9D6FEB}"/>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D42BF923-FFAF-3FD2-DE7E-30C58EABFB36}"/>
              </a:ext>
            </a:extLst>
          </p:cNvPr>
          <p:cNvSpPr/>
          <p:nvPr/>
        </p:nvSpPr>
        <p:spPr>
          <a:xfrm>
            <a:off x="1524001" y="1"/>
            <a:ext cx="10667999" cy="1230313"/>
          </a:xfrm>
          <a:prstGeom prst="rect">
            <a:avLst/>
          </a:prstGeom>
        </p:spPr>
        <p:txBody>
          <a:bodyPr wrap="square">
            <a:spAutoFit/>
          </a:bodyPr>
          <a:lstStyle/>
          <a:p>
            <a:pPr>
              <a:defRPr/>
            </a:pPr>
            <a:r>
              <a:rPr lang="de-DE" altLang="de-DE" sz="2000" b="1" dirty="0"/>
              <a:t>Abbildung vorhandener Anwenderrollen</a:t>
            </a:r>
            <a:br>
              <a:rPr lang="de-DE" altLang="de-DE" b="1" dirty="0"/>
            </a:br>
            <a:r>
              <a:rPr lang="de-DE" altLang="de-DE" b="1" dirty="0">
                <a:solidFill>
                  <a:srgbClr val="5F696E"/>
                </a:solidFill>
              </a:rPr>
              <a:t>Die über die Anwenderrollen gebündelten Rechte werden  systematisch in die Soll-Struktur von KURS übernommen</a:t>
            </a:r>
            <a:br>
              <a:rPr lang="de-DE" altLang="de-DE" b="1" dirty="0">
                <a:effectLst>
                  <a:outerShdw blurRad="38100" dist="38100" dir="2700000" algn="tl">
                    <a:srgbClr val="FFFFFF"/>
                  </a:outerShdw>
                </a:effectLst>
              </a:rPr>
            </a:br>
            <a:endParaRPr lang="de-DE" altLang="de-DE" dirty="0"/>
          </a:p>
        </p:txBody>
      </p:sp>
      <p:sp>
        <p:nvSpPr>
          <p:cNvPr id="5" name="Textfeld 4">
            <a:extLst>
              <a:ext uri="{FF2B5EF4-FFF2-40B4-BE49-F238E27FC236}">
                <a16:creationId xmlns:a16="http://schemas.microsoft.com/office/drawing/2014/main" id="{78422959-008F-EBC9-A1E5-7AA20E718869}"/>
              </a:ext>
            </a:extLst>
          </p:cNvPr>
          <p:cNvSpPr txBox="1"/>
          <p:nvPr/>
        </p:nvSpPr>
        <p:spPr>
          <a:xfrm>
            <a:off x="890589" y="1230314"/>
            <a:ext cx="11229974" cy="5078313"/>
          </a:xfrm>
          <a:prstGeom prst="rect">
            <a:avLst/>
          </a:prstGeom>
          <a:noFill/>
        </p:spPr>
        <p:txBody>
          <a:bodyPr wrap="square">
            <a:spAutoFit/>
          </a:bodyPr>
          <a:lstStyle/>
          <a:p>
            <a:pPr>
              <a:defRPr/>
            </a:pPr>
            <a:r>
              <a:rPr lang="de-DE" b="1" dirty="0"/>
              <a:t>Generelle Vorgehensweise:</a:t>
            </a:r>
          </a:p>
          <a:p>
            <a:pPr>
              <a:defRPr/>
            </a:pPr>
            <a:endParaRPr lang="de-DE" b="1" dirty="0"/>
          </a:p>
          <a:p>
            <a:pPr marL="285750" indent="-285750">
              <a:buFont typeface="Arial" panose="020B0604020202020204" pitchFamily="34" charset="0"/>
              <a:buChar char="•"/>
              <a:defRPr/>
            </a:pPr>
            <a:r>
              <a:rPr lang="de-DE" dirty="0"/>
              <a:t>Zu jeder aktuell vorhandenen Anwenderrolle, die als FP nach KURS übernommen werden soll, werden Profile in KURS „erzeugt“, mit denen korrespondierenden DAW-Rechte in KURS gebündelt werden</a:t>
            </a:r>
            <a:br>
              <a:rPr lang="de-DE" dirty="0"/>
            </a:br>
            <a:r>
              <a:rPr lang="de-DE" dirty="0"/>
              <a:t>die Benutzerzuweisungen werden nach „AD-Standardnutzung“ als Standard- oder Sonderrecht nach KURS übernommen</a:t>
            </a:r>
          </a:p>
          <a:p>
            <a:pPr marL="285750" indent="-285750">
              <a:buFont typeface="Arial" panose="020B0604020202020204" pitchFamily="34" charset="0"/>
              <a:buChar char="•"/>
              <a:defRPr/>
            </a:pPr>
            <a:endParaRPr lang="de-DE" dirty="0"/>
          </a:p>
          <a:p>
            <a:pPr marL="285750" indent="-285750">
              <a:buFont typeface="Arial" panose="020B0604020202020204" pitchFamily="34" charset="0"/>
              <a:buChar char="•"/>
              <a:defRPr/>
            </a:pPr>
            <a:r>
              <a:rPr lang="de-DE" dirty="0"/>
              <a:t>Zuweisung als Standard bedeutet:</a:t>
            </a:r>
          </a:p>
          <a:p>
            <a:pPr marL="742950" lvl="1" indent="-285750">
              <a:buFont typeface="Arial" panose="020B0604020202020204" pitchFamily="34" charset="0"/>
              <a:buChar char="•"/>
              <a:defRPr/>
            </a:pPr>
            <a:r>
              <a:rPr lang="de-DE" dirty="0"/>
              <a:t>KURS Soll</a:t>
            </a:r>
            <a:br>
              <a:rPr lang="de-DE" dirty="0"/>
            </a:br>
            <a:r>
              <a:rPr lang="de-DE" dirty="0"/>
              <a:t>Alle Stellenfunktionen, auf die die Anwenderrolle gemappt sind, erhalten die relevanten (Funktions-)Profile</a:t>
            </a:r>
          </a:p>
          <a:p>
            <a:pPr marL="742950" lvl="1" indent="-285750">
              <a:buFont typeface="Arial" panose="020B0604020202020204" pitchFamily="34" charset="0"/>
              <a:buChar char="•"/>
              <a:defRPr/>
            </a:pPr>
            <a:r>
              <a:rPr lang="de-DE" dirty="0"/>
              <a:t>KURS Ist</a:t>
            </a:r>
            <a:br>
              <a:rPr lang="de-DE" dirty="0"/>
            </a:br>
            <a:r>
              <a:rPr lang="de-DE" dirty="0"/>
              <a:t>Alle Stellen, die über die gemappten Stellenfunktionen ermittelt werden können, erhalten die relevanten (Berechtigungs-)Profile</a:t>
            </a:r>
          </a:p>
          <a:p>
            <a:pPr marL="285750" indent="-285750">
              <a:buFont typeface="Arial" panose="020B0604020202020204" pitchFamily="34" charset="0"/>
              <a:buChar char="•"/>
              <a:defRPr/>
            </a:pPr>
            <a:r>
              <a:rPr lang="de-DE" dirty="0"/>
              <a:t>Zuweisung als Sonderrecht bedeutet:</a:t>
            </a:r>
          </a:p>
          <a:p>
            <a:pPr marL="742950" lvl="1" indent="-285750">
              <a:buFont typeface="Arial" panose="020B0604020202020204" pitchFamily="34" charset="0"/>
              <a:buChar char="•"/>
              <a:defRPr/>
            </a:pPr>
            <a:r>
              <a:rPr lang="de-DE" dirty="0"/>
              <a:t>KURS Ist</a:t>
            </a:r>
            <a:br>
              <a:rPr lang="de-DE" dirty="0"/>
            </a:br>
            <a:r>
              <a:rPr lang="de-DE" dirty="0"/>
              <a:t>Der Mitarbeitende erhält die relevanten (Berechtigungs-)Profile als Sonderprofil</a:t>
            </a:r>
          </a:p>
          <a:p>
            <a:pPr marL="285750" indent="-285750">
              <a:buFont typeface="Arial" panose="020B0604020202020204" pitchFamily="34" charset="0"/>
              <a:buChar char="•"/>
              <a:defRPr/>
            </a:pPr>
            <a:r>
              <a:rPr lang="de-DE" dirty="0"/>
              <a:t>Anwenderrollen die keine Member haben werden nicht berücksichtigt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47CF83F2-4282-B06A-5369-15AF45863285}"/>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31747" name="Textfeld 6">
            <a:extLst>
              <a:ext uri="{FF2B5EF4-FFF2-40B4-BE49-F238E27FC236}">
                <a16:creationId xmlns:a16="http://schemas.microsoft.com/office/drawing/2014/main" id="{04AE8B47-574E-FC5D-82C3-162B06B7BB3E}"/>
              </a:ext>
            </a:extLst>
          </p:cNvPr>
          <p:cNvSpPr txBox="1">
            <a:spLocks noChangeArrowheads="1"/>
          </p:cNvSpPr>
          <p:nvPr/>
        </p:nvSpPr>
        <p:spPr bwMode="auto">
          <a:xfrm>
            <a:off x="1631949" y="1052513"/>
            <a:ext cx="10353573"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200150" indent="-28575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b="1" dirty="0">
                <a:solidFill>
                  <a:srgbClr val="404040"/>
                </a:solidFill>
              </a:rPr>
              <a:t>Mitwirkungspflichten/Beistellungen </a:t>
            </a:r>
            <a:r>
              <a:rPr lang="de-DE" dirty="0">
                <a:solidFill>
                  <a:schemeClr val="tx1">
                    <a:lumMod val="75000"/>
                    <a:lumOff val="25000"/>
                  </a:schemeClr>
                </a:solidFill>
              </a:rPr>
              <a:t>&lt;Institut&gt;</a:t>
            </a:r>
            <a:endParaRPr lang="de-DE" altLang="de-DE" b="1" dirty="0">
              <a:solidFill>
                <a:srgbClr val="404040"/>
              </a:solidFill>
            </a:endParaRPr>
          </a:p>
          <a:p>
            <a:pPr eaLnBrk="1" hangingPunct="1"/>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 Übersicht Stellen (KURS-Rep 051 &amp; KURS-Rep 035)</a:t>
            </a:r>
          </a:p>
          <a:p>
            <a:pPr lvl="1">
              <a:buFont typeface="Arial" panose="020B0604020202020204" pitchFamily="34" charset="0"/>
              <a:buChar char="•"/>
            </a:pPr>
            <a:r>
              <a:rPr lang="de-DE" sz="1600" dirty="0">
                <a:solidFill>
                  <a:schemeClr val="tx1">
                    <a:lumMod val="75000"/>
                    <a:lumOff val="25000"/>
                  </a:schemeClr>
                </a:solidFill>
              </a:rPr>
              <a:t>&lt;Institut&gt;</a:t>
            </a:r>
            <a:r>
              <a:rPr lang="de-DE" altLang="de-DE" sz="1600" dirty="0">
                <a:solidFill>
                  <a:srgbClr val="404040"/>
                </a:solidFill>
              </a:rPr>
              <a:t> stellt eine aktuelle Liste aller Stellen mit Stellenfunktionen bzw. aller Planstellen-Zuordnungen aus KURS zur Verfügung.</a:t>
            </a:r>
            <a:br>
              <a:rPr lang="de-DE" altLang="de-DE" sz="1600" dirty="0">
                <a:solidFill>
                  <a:srgbClr val="404040"/>
                </a:solidFill>
              </a:rPr>
            </a:br>
            <a:r>
              <a:rPr lang="de-DE" altLang="de-DE" sz="1600" dirty="0">
                <a:solidFill>
                  <a:srgbClr val="404040"/>
                </a:solidFill>
              </a:rPr>
              <a:t>Nach Erstellung dieser Liste sollte in KURS keine OE-Änderung oder Stellenausweitung vorgenommen werden, um Zuweisungslücken zu vermeiden</a:t>
            </a:r>
            <a:endParaRPr lang="de-DE" altLang="de-DE" sz="1600" dirty="0"/>
          </a:p>
          <a:p>
            <a:pPr eaLnBrk="1" hangingPunct="1">
              <a:buFont typeface="Arial" panose="020B0604020202020204" pitchFamily="34" charset="0"/>
              <a:buChar char="•"/>
            </a:pPr>
            <a:endParaRPr lang="de-DE" altLang="de-DE" b="1" dirty="0">
              <a:solidFill>
                <a:srgbClr val="404040"/>
              </a:solidFill>
            </a:endParaRPr>
          </a:p>
          <a:p>
            <a:pPr eaLnBrk="1" hangingPunct="1">
              <a:buFont typeface="Arial" panose="020B0604020202020204" pitchFamily="34" charset="0"/>
              <a:buChar char="•"/>
            </a:pPr>
            <a:r>
              <a:rPr lang="de-DE" altLang="de-DE" b="1" dirty="0">
                <a:solidFill>
                  <a:srgbClr val="404040"/>
                </a:solidFill>
              </a:rPr>
              <a:t> Übersicht Mitarbeiter</a:t>
            </a:r>
          </a:p>
          <a:p>
            <a:pPr lvl="1">
              <a:buFont typeface="Arial" panose="020B0604020202020204" pitchFamily="34" charset="0"/>
              <a:buChar char="•"/>
            </a:pPr>
            <a:r>
              <a:rPr lang="de-DE" sz="1600" dirty="0">
                <a:solidFill>
                  <a:schemeClr val="tx1">
                    <a:lumMod val="75000"/>
                    <a:lumOff val="25000"/>
                  </a:schemeClr>
                </a:solidFill>
              </a:rPr>
              <a:t>&lt;Institut&gt; </a:t>
            </a:r>
            <a:r>
              <a:rPr lang="de-DE" altLang="de-DE" sz="1600" dirty="0">
                <a:solidFill>
                  <a:srgbClr val="404040"/>
                </a:solidFill>
              </a:rPr>
              <a:t>stellt eine aktuelle Liste aller Mitarbeiter mit </a:t>
            </a:r>
          </a:p>
          <a:p>
            <a:pPr lvl="2" eaLnBrk="1" hangingPunct="1">
              <a:buFont typeface="Arial" panose="020B0604020202020204" pitchFamily="34" charset="0"/>
              <a:buChar char="•"/>
            </a:pPr>
            <a:r>
              <a:rPr lang="de-DE" altLang="de-DE" sz="1600" dirty="0">
                <a:solidFill>
                  <a:srgbClr val="404040"/>
                </a:solidFill>
              </a:rPr>
              <a:t>Kennung (S-, Q-, A- Kennung)</a:t>
            </a:r>
          </a:p>
          <a:p>
            <a:pPr lvl="2" eaLnBrk="1" hangingPunct="1">
              <a:buFont typeface="Arial" panose="020B0604020202020204" pitchFamily="34" charset="0"/>
              <a:buChar char="•"/>
            </a:pPr>
            <a:r>
              <a:rPr lang="de-DE" altLang="de-DE" sz="1600" dirty="0">
                <a:solidFill>
                  <a:srgbClr val="404040"/>
                </a:solidFill>
              </a:rPr>
              <a:t>Personalnummer </a:t>
            </a:r>
          </a:p>
          <a:p>
            <a:pPr lvl="2" eaLnBrk="1" hangingPunct="1">
              <a:buFont typeface="Arial" panose="020B0604020202020204" pitchFamily="34" charset="0"/>
              <a:buChar char="•"/>
            </a:pPr>
            <a:r>
              <a:rPr lang="de-DE" altLang="de-DE" sz="1600" dirty="0">
                <a:solidFill>
                  <a:srgbClr val="404040"/>
                </a:solidFill>
              </a:rPr>
              <a:t>Planstelle </a:t>
            </a:r>
          </a:p>
          <a:p>
            <a:pPr lvl="2" eaLnBrk="1" hangingPunct="1">
              <a:buFont typeface="Arial" panose="020B0604020202020204" pitchFamily="34" charset="0"/>
              <a:buChar char="•"/>
            </a:pPr>
            <a:r>
              <a:rPr lang="de-DE" altLang="de-DE" sz="1600" dirty="0">
                <a:solidFill>
                  <a:srgbClr val="404040"/>
                </a:solidFill>
              </a:rPr>
              <a:t>Stellenfunktion</a:t>
            </a:r>
          </a:p>
          <a:p>
            <a:pPr lvl="1" eaLnBrk="1" hangingPunct="1"/>
            <a:r>
              <a:rPr lang="de-DE" altLang="de-DE" sz="1600" dirty="0">
                <a:solidFill>
                  <a:srgbClr val="404040"/>
                </a:solidFill>
              </a:rPr>
              <a:t>zur Verfügung (Export aus Mitarbeiter Übersicht in KURS) </a:t>
            </a:r>
          </a:p>
        </p:txBody>
      </p:sp>
      <p:sp>
        <p:nvSpPr>
          <p:cNvPr id="25" name="Rechteck 24">
            <a:extLst>
              <a:ext uri="{FF2B5EF4-FFF2-40B4-BE49-F238E27FC236}">
                <a16:creationId xmlns:a16="http://schemas.microsoft.com/office/drawing/2014/main" id="{4BCE2873-67EA-C3AD-6F8E-E00B95823BE9}"/>
              </a:ext>
            </a:extLst>
          </p:cNvPr>
          <p:cNvSpPr/>
          <p:nvPr/>
        </p:nvSpPr>
        <p:spPr>
          <a:xfrm>
            <a:off x="1524001" y="1"/>
            <a:ext cx="6588125" cy="1230313"/>
          </a:xfrm>
          <a:prstGeom prst="rect">
            <a:avLst/>
          </a:prstGeom>
        </p:spPr>
        <p:txBody>
          <a:bodyPr>
            <a:spAutoFit/>
          </a:bodyPr>
          <a:lstStyle/>
          <a:p>
            <a:pPr>
              <a:defRPr/>
            </a:pPr>
            <a:r>
              <a:rPr lang="de-DE" altLang="de-DE" sz="2000" b="1" dirty="0"/>
              <a:t>Aktuelle KURS-Daten</a:t>
            </a:r>
            <a:br>
              <a:rPr lang="de-DE" altLang="de-DE" b="1" dirty="0"/>
            </a:br>
            <a:r>
              <a:rPr lang="de-DE" altLang="de-DE" b="1" dirty="0">
                <a:solidFill>
                  <a:srgbClr val="5F696E"/>
                </a:solidFill>
              </a:rPr>
              <a:t>Zur Erzeugung korrekter Ladetabellen für KURS müssen die aktuellen Daten aus KURS bekannt sein</a:t>
            </a:r>
            <a:br>
              <a:rPr lang="de-DE" altLang="de-DE" b="1" dirty="0">
                <a:effectLst>
                  <a:outerShdw blurRad="38100" dist="38100" dir="2700000" algn="tl">
                    <a:srgbClr val="FFFFFF"/>
                  </a:outerShdw>
                </a:effectLst>
              </a:rPr>
            </a:br>
            <a:endParaRPr lang="de-DE" altLang="de-DE" dirty="0"/>
          </a:p>
        </p:txBody>
      </p:sp>
      <p:sp>
        <p:nvSpPr>
          <p:cNvPr id="31749" name="Foliennummernplatzhalter 6">
            <a:extLst>
              <a:ext uri="{FF2B5EF4-FFF2-40B4-BE49-F238E27FC236}">
                <a16:creationId xmlns:a16="http://schemas.microsoft.com/office/drawing/2014/main" id="{BBF2D2AA-9844-4648-BD12-053718EBDC5B}"/>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36D8153D-601C-DEDE-D81D-DC3F392D8EAC}"/>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D20C410F-AA63-9A87-EDAA-10A1468E9341}"/>
              </a:ext>
            </a:extLst>
          </p:cNvPr>
          <p:cNvSpPr txBox="1"/>
          <p:nvPr/>
        </p:nvSpPr>
        <p:spPr>
          <a:xfrm>
            <a:off x="1524000" y="1469722"/>
            <a:ext cx="10092301" cy="4524315"/>
          </a:xfrm>
          <a:prstGeom prst="rect">
            <a:avLst/>
          </a:prstGeom>
          <a:noFill/>
        </p:spPr>
        <p:txBody>
          <a:bodyPr wrap="square">
            <a:spAutoFit/>
          </a:bodyPr>
          <a:lstStyle/>
          <a:p>
            <a:pPr marL="285750" indent="-285750">
              <a:buFont typeface="Arial" panose="020B0604020202020204" pitchFamily="34" charset="0"/>
              <a:buChar char="•"/>
              <a:defRPr/>
            </a:pPr>
            <a:r>
              <a:rPr lang="de-DE" sz="1600" b="1" dirty="0">
                <a:solidFill>
                  <a:schemeClr val="tx1">
                    <a:lumMod val="75000"/>
                    <a:lumOff val="25000"/>
                  </a:schemeClr>
                </a:solidFill>
              </a:rPr>
              <a:t>Do, 10.09. – Mo, 21.09.	Frozen Zone für DAW-Änderungen</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Do, 10.09.		Auslesen AD (Get-ADObjects.ps1)		SK</a:t>
            </a:r>
            <a:br>
              <a:rPr lang="de-DE" sz="1600" b="1" dirty="0">
                <a:solidFill>
                  <a:schemeClr val="tx1">
                    <a:lumMod val="75000"/>
                    <a:lumOff val="25000"/>
                  </a:schemeClr>
                </a:solidFill>
              </a:rPr>
            </a:br>
            <a:r>
              <a:rPr lang="de-DE" sz="1600" b="1" dirty="0">
                <a:solidFill>
                  <a:schemeClr val="tx1">
                    <a:lumMod val="75000"/>
                    <a:lumOff val="25000"/>
                  </a:schemeClr>
                </a:solidFill>
              </a:rPr>
              <a:t>			Erzeugen DAW-Umbau			JPrise</a:t>
            </a:r>
            <a:br>
              <a:rPr lang="de-DE" sz="1600" b="1" dirty="0">
                <a:solidFill>
                  <a:schemeClr val="tx1">
                    <a:lumMod val="75000"/>
                    <a:lumOff val="25000"/>
                  </a:schemeClr>
                </a:solidFill>
              </a:rPr>
            </a:br>
            <a:r>
              <a:rPr lang="de-DE" sz="1600" b="1" dirty="0">
                <a:solidFill>
                  <a:schemeClr val="tx1">
                    <a:lumMod val="75000"/>
                    <a:lumOff val="25000"/>
                  </a:schemeClr>
                </a:solidFill>
              </a:rPr>
              <a:t>			Erzeugen Lade-Tabellen KURS			JPrise</a:t>
            </a:r>
            <a:br>
              <a:rPr lang="de-DE" sz="1600" b="1" dirty="0">
                <a:solidFill>
                  <a:schemeClr val="tx1">
                    <a:lumMod val="75000"/>
                    <a:lumOff val="25000"/>
                  </a:schemeClr>
                </a:solidFill>
              </a:rPr>
            </a:br>
            <a:r>
              <a:rPr lang="de-DE" sz="1600" b="1" dirty="0">
                <a:solidFill>
                  <a:schemeClr val="tx1">
                    <a:lumMod val="75000"/>
                    <a:lumOff val="25000"/>
                  </a:schemeClr>
                </a:solidFill>
              </a:rPr>
              <a:t>			(noch keine DAW-Rechte bekannt)</a:t>
            </a:r>
          </a:p>
          <a:p>
            <a:pPr marL="285750" indent="-285750">
              <a:buFont typeface="Arial" panose="020B0604020202020204" pitchFamily="34" charset="0"/>
              <a:buChar char="•"/>
              <a:defRPr/>
            </a:pPr>
            <a:r>
              <a:rPr lang="de-DE" sz="1600" b="1" dirty="0">
                <a:solidFill>
                  <a:schemeClr val="tx1">
                    <a:lumMod val="75000"/>
                    <a:lumOff val="25000"/>
                  </a:schemeClr>
                </a:solidFill>
              </a:rPr>
              <a:t>Fr,  11.09.		Import DAW-Umbau				SK</a:t>
            </a:r>
            <a:br>
              <a:rPr lang="de-DE" sz="1600" b="1" dirty="0">
                <a:solidFill>
                  <a:schemeClr val="tx1">
                    <a:lumMod val="75000"/>
                    <a:lumOff val="25000"/>
                  </a:schemeClr>
                </a:solidFill>
              </a:rPr>
            </a:br>
            <a:r>
              <a:rPr lang="de-DE" sz="1600" b="1" dirty="0">
                <a:solidFill>
                  <a:schemeClr val="tx1">
                    <a:lumMod val="75000"/>
                    <a:lumOff val="25000"/>
                  </a:schemeClr>
                </a:solidFill>
              </a:rPr>
              <a:t>			QS   					SK</a:t>
            </a:r>
          </a:p>
          <a:p>
            <a:pPr marL="285750" indent="-285750">
              <a:buFont typeface="Arial" panose="020B0604020202020204" pitchFamily="34" charset="0"/>
              <a:buChar char="•"/>
              <a:defRPr/>
            </a:pPr>
            <a:r>
              <a:rPr lang="de-DE" sz="1600" b="1" dirty="0">
                <a:solidFill>
                  <a:schemeClr val="tx1">
                    <a:lumMod val="75000"/>
                    <a:lumOff val="25000"/>
                  </a:schemeClr>
                </a:solidFill>
              </a:rPr>
              <a:t>So, 13.09.		Import DAW-KURS Schnittstelle 			FI (Batch)</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Mo, 14.09.		</a:t>
            </a:r>
            <a:r>
              <a:rPr lang="de-DE" sz="1600" dirty="0"/>
              <a:t>Übernahme DAW-Rechte nach KURS</a:t>
            </a:r>
          </a:p>
          <a:p>
            <a:pPr>
              <a:defRPr/>
            </a:pPr>
            <a:r>
              <a:rPr lang="de-DE" sz="1600" b="1" dirty="0"/>
              <a:t>			</a:t>
            </a:r>
            <a:r>
              <a:rPr lang="de-DE" sz="1600" dirty="0"/>
              <a:t>Einbinden DAW-Rechte in Lade-Tabellen</a:t>
            </a:r>
            <a:r>
              <a:rPr lang="de-DE" sz="1600" b="1" dirty="0"/>
              <a:t>		</a:t>
            </a:r>
            <a:r>
              <a:rPr lang="de-DE" sz="1600" b="1" dirty="0">
                <a:solidFill>
                  <a:schemeClr val="tx1">
                    <a:lumMod val="75000"/>
                    <a:lumOff val="25000"/>
                  </a:schemeClr>
                </a:solidFill>
              </a:rPr>
              <a:t>JPrise</a:t>
            </a:r>
            <a:endParaRPr lang="de-DE" sz="1600" b="1" dirty="0"/>
          </a:p>
          <a:p>
            <a:pPr marL="285750" indent="-285750">
              <a:buFont typeface="Arial" panose="020B0604020202020204" pitchFamily="34" charset="0"/>
              <a:buChar char="•"/>
              <a:defRPr/>
            </a:pPr>
            <a:r>
              <a:rPr lang="de-DE" sz="1600" b="1" dirty="0">
                <a:solidFill>
                  <a:schemeClr val="tx1">
                    <a:lumMod val="75000"/>
                    <a:lumOff val="25000"/>
                  </a:schemeClr>
                </a:solidFill>
              </a:rPr>
              <a:t>Di, 15.09.-FR, 18.09.	</a:t>
            </a:r>
            <a:r>
              <a:rPr lang="de-DE" sz="1600" b="1" dirty="0" err="1">
                <a:solidFill>
                  <a:schemeClr val="tx1">
                    <a:lumMod val="75000"/>
                    <a:lumOff val="25000"/>
                  </a:schemeClr>
                </a:solidFill>
              </a:rPr>
              <a:t>Ladelauf</a:t>
            </a:r>
            <a:r>
              <a:rPr lang="de-DE" sz="1600" b="1" dirty="0">
                <a:solidFill>
                  <a:schemeClr val="tx1">
                    <a:lumMod val="75000"/>
                    <a:lumOff val="25000"/>
                  </a:schemeClr>
                </a:solidFill>
              </a:rPr>
              <a:t> durchführen				FI / SK 	</a:t>
            </a:r>
          </a:p>
          <a:p>
            <a:pPr marL="285750" indent="-285750">
              <a:buFont typeface="Arial" panose="020B0604020202020204" pitchFamily="34" charset="0"/>
              <a:buChar char="•"/>
              <a:defRPr/>
            </a:pPr>
            <a:r>
              <a:rPr lang="de-DE" sz="1600" b="1" dirty="0">
                <a:solidFill>
                  <a:schemeClr val="tx1">
                    <a:lumMod val="75000"/>
                    <a:lumOff val="25000"/>
                  </a:schemeClr>
                </a:solidFill>
              </a:rPr>
              <a:t>Mo, 21.09.		Liste 320 prüfen				JPrise SK</a:t>
            </a:r>
            <a:br>
              <a:rPr lang="de-DE" sz="1600" b="1" dirty="0">
                <a:solidFill>
                  <a:schemeClr val="tx1">
                    <a:lumMod val="75000"/>
                    <a:lumOff val="25000"/>
                  </a:schemeClr>
                </a:solidFill>
              </a:rPr>
            </a:br>
            <a:r>
              <a:rPr lang="de-DE" sz="1600" b="1" dirty="0">
                <a:solidFill>
                  <a:schemeClr val="tx1">
                    <a:lumMod val="75000"/>
                    <a:lumOff val="25000"/>
                  </a:schemeClr>
                </a:solidFill>
              </a:rPr>
              <a:t>			Abweichungen klären / bearbeiten		JPrise SK</a:t>
            </a:r>
            <a:endParaRPr lang="de-DE" sz="1600" dirty="0">
              <a:solidFill>
                <a:srgbClr val="0070C0"/>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Der geplante DAW-Import ist der FI über (bestehendes) Ticket mitzuteilen</a:t>
            </a:r>
          </a:p>
          <a:p>
            <a:pPr marL="285750" indent="-285750">
              <a:buFont typeface="Arial" panose="020B0604020202020204" pitchFamily="34" charset="0"/>
              <a:buChar char="•"/>
              <a:defRPr/>
            </a:pPr>
            <a:r>
              <a:rPr lang="de-DE" sz="1600" b="1" dirty="0">
                <a:solidFill>
                  <a:schemeClr val="tx1">
                    <a:lumMod val="75000"/>
                    <a:lumOff val="25000"/>
                  </a:schemeClr>
                </a:solidFill>
              </a:rPr>
              <a:t>Der </a:t>
            </a:r>
            <a:r>
              <a:rPr lang="de-DE" sz="1600" b="1" dirty="0" err="1">
                <a:solidFill>
                  <a:schemeClr val="tx1">
                    <a:lumMod val="75000"/>
                    <a:lumOff val="25000"/>
                  </a:schemeClr>
                </a:solidFill>
              </a:rPr>
              <a:t>Ladelauf</a:t>
            </a:r>
            <a:r>
              <a:rPr lang="de-DE" sz="1600" b="1" dirty="0">
                <a:solidFill>
                  <a:schemeClr val="tx1">
                    <a:lumMod val="75000"/>
                    <a:lumOff val="25000"/>
                  </a:schemeClr>
                </a:solidFill>
              </a:rPr>
              <a:t> für KURS ist über SRP-Tickets im Vorfeld zu beauftragen bzw. anzumelden, Vorlaufzeit mind. vier Wochen</a:t>
            </a:r>
          </a:p>
        </p:txBody>
      </p:sp>
      <p:sp>
        <p:nvSpPr>
          <p:cNvPr id="25" name="Rechteck 24">
            <a:extLst>
              <a:ext uri="{FF2B5EF4-FFF2-40B4-BE49-F238E27FC236}">
                <a16:creationId xmlns:a16="http://schemas.microsoft.com/office/drawing/2014/main" id="{7F3F7CF1-ED6B-F046-9390-9F84EA68E662}"/>
              </a:ext>
            </a:extLst>
          </p:cNvPr>
          <p:cNvSpPr/>
          <p:nvPr/>
        </p:nvSpPr>
        <p:spPr>
          <a:xfrm>
            <a:off x="1524000" y="1"/>
            <a:ext cx="6948488" cy="1230313"/>
          </a:xfrm>
          <a:prstGeom prst="rect">
            <a:avLst/>
          </a:prstGeom>
        </p:spPr>
        <p:txBody>
          <a:bodyPr>
            <a:spAutoFit/>
          </a:bodyPr>
          <a:lstStyle/>
          <a:p>
            <a:pPr>
              <a:defRPr/>
            </a:pPr>
            <a:r>
              <a:rPr lang="de-DE" altLang="de-DE" sz="2000" b="1" dirty="0"/>
              <a:t>Durchführung DAW -&gt; Umbau -&gt; KURS</a:t>
            </a:r>
            <a:br>
              <a:rPr lang="de-DE" altLang="de-DE" b="1" dirty="0"/>
            </a:br>
            <a:r>
              <a:rPr lang="de-DE" altLang="de-DE" b="1" dirty="0">
                <a:solidFill>
                  <a:srgbClr val="5F696E"/>
                </a:solidFill>
              </a:rPr>
              <a:t>Die Übernahme der DAW-Berechtigungen nach KURS erfolgt weitestgehend automatisch</a:t>
            </a:r>
            <a:br>
              <a:rPr lang="de-DE" altLang="de-DE" b="1" dirty="0">
                <a:effectLst>
                  <a:outerShdw blurRad="38100" dist="38100" dir="2700000" algn="tl">
                    <a:srgbClr val="FFFFFF"/>
                  </a:outerShdw>
                </a:effectLst>
              </a:rPr>
            </a:br>
            <a:endParaRPr lang="de-DE" altLang="de-DE" dirty="0"/>
          </a:p>
        </p:txBody>
      </p:sp>
      <p:sp>
        <p:nvSpPr>
          <p:cNvPr id="33797" name="Foliennummernplatzhalter 6">
            <a:extLst>
              <a:ext uri="{FF2B5EF4-FFF2-40B4-BE49-F238E27FC236}">
                <a16:creationId xmlns:a16="http://schemas.microsoft.com/office/drawing/2014/main" id="{5914B3F5-EBA0-9FAE-199B-5B2830822888}"/>
              </a:ext>
            </a:extLst>
          </p:cNvPr>
          <p:cNvSpPr txBox="1">
            <a:spLocks/>
          </p:cNvSpPr>
          <p:nvPr/>
        </p:nvSpPr>
        <p:spPr bwMode="auto">
          <a:xfrm>
            <a:off x="1200150" y="659130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38D41EA1-6E22-F144-15AE-1EDAEFA2ADA7}"/>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82441C31-4CE6-E9B0-CAE4-6B8BFCA43B6C}"/>
              </a:ext>
            </a:extLst>
          </p:cNvPr>
          <p:cNvSpPr txBox="1"/>
          <p:nvPr/>
        </p:nvSpPr>
        <p:spPr>
          <a:xfrm>
            <a:off x="1558924" y="1125539"/>
            <a:ext cx="10387269" cy="5754687"/>
          </a:xfrm>
          <a:prstGeom prst="rect">
            <a:avLst/>
          </a:prstGeom>
          <a:noFill/>
        </p:spPr>
        <p:txBody>
          <a:bodyPr wrap="square">
            <a:spAutoFit/>
          </a:bodyPr>
          <a:lstStyle/>
          <a:p>
            <a:pPr marL="285750" indent="-285750">
              <a:buFont typeface="Arial" panose="020B0604020202020204" pitchFamily="34" charset="0"/>
              <a:buChar char="•"/>
              <a:defRPr/>
            </a:pPr>
            <a:r>
              <a:rPr lang="de-DE" sz="1600" b="1" dirty="0">
                <a:solidFill>
                  <a:schemeClr val="tx1">
                    <a:lumMod val="75000"/>
                    <a:lumOff val="25000"/>
                  </a:schemeClr>
                </a:solidFill>
              </a:rPr>
              <a:t>Verzeichnisliste				Seite 11</a:t>
            </a:r>
          </a:p>
          <a:p>
            <a:pPr marL="285750" indent="-285750">
              <a:buFont typeface="Arial" panose="020B0604020202020204" pitchFamily="34" charset="0"/>
              <a:buChar char="•"/>
              <a:defRPr/>
            </a:pPr>
            <a:r>
              <a:rPr lang="de-DE" sz="1600" b="1" dirty="0">
                <a:solidFill>
                  <a:schemeClr val="tx1">
                    <a:lumMod val="75000"/>
                    <a:lumOff val="25000"/>
                  </a:schemeClr>
                </a:solidFill>
              </a:rPr>
              <a:t>Anwendungsliste 			Seite 11</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Konventionen Anwenderrollen &amp; </a:t>
            </a:r>
            <a:br>
              <a:rPr lang="de-DE" sz="1600" b="1" dirty="0">
                <a:solidFill>
                  <a:schemeClr val="tx1">
                    <a:lumMod val="75000"/>
                    <a:lumOff val="25000"/>
                  </a:schemeClr>
                </a:solidFill>
              </a:rPr>
            </a:br>
            <a:r>
              <a:rPr lang="de-DE" sz="1600" b="1" dirty="0">
                <a:solidFill>
                  <a:schemeClr val="tx1">
                    <a:lumMod val="75000"/>
                    <a:lumOff val="25000"/>
                  </a:schemeClr>
                </a:solidFill>
              </a:rPr>
              <a:t>Profile					Seite 12</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Festlegung Anwenderrollen, die als </a:t>
            </a:r>
            <a:br>
              <a:rPr lang="de-DE" sz="1600" b="1" dirty="0">
                <a:solidFill>
                  <a:schemeClr val="tx1">
                    <a:lumMod val="75000"/>
                    <a:lumOff val="25000"/>
                  </a:schemeClr>
                </a:solidFill>
              </a:rPr>
            </a:br>
            <a:r>
              <a:rPr lang="de-DE" sz="1600" b="1" dirty="0">
                <a:solidFill>
                  <a:schemeClr val="tx1">
                    <a:lumMod val="75000"/>
                    <a:lumOff val="25000"/>
                  </a:schemeClr>
                </a:solidFill>
              </a:rPr>
              <a:t>Profil in KURS übernommen werden </a:t>
            </a:r>
            <a:br>
              <a:rPr lang="de-DE" sz="1600" b="1" dirty="0">
                <a:solidFill>
                  <a:schemeClr val="tx1">
                    <a:lumMod val="75000"/>
                    <a:lumOff val="25000"/>
                  </a:schemeClr>
                </a:solidFill>
              </a:rPr>
            </a:br>
            <a:r>
              <a:rPr lang="de-DE" sz="1600" b="1" dirty="0">
                <a:solidFill>
                  <a:schemeClr val="tx1">
                    <a:lumMod val="75000"/>
                    <a:lumOff val="25000"/>
                  </a:schemeClr>
                </a:solidFill>
              </a:rPr>
              <a:t>sollen					Seite 7</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Übersicht Stellen &amp; Planstellen		Seite 15</a:t>
            </a:r>
          </a:p>
          <a:p>
            <a:pPr marL="285750" indent="-285750">
              <a:buFont typeface="Arial" panose="020B0604020202020204" pitchFamily="34" charset="0"/>
              <a:buChar char="•"/>
              <a:defRPr/>
            </a:pPr>
            <a:r>
              <a:rPr lang="de-DE" sz="1600" b="1" dirty="0">
                <a:solidFill>
                  <a:schemeClr val="tx1">
                    <a:lumMod val="75000"/>
                    <a:lumOff val="25000"/>
                  </a:schemeClr>
                </a:solidFill>
              </a:rPr>
              <a:t>Übersicht Mitarbeiter			Seite 15</a:t>
            </a:r>
          </a:p>
          <a:p>
            <a:pPr marL="285750"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Festlegung Standard-Zuordnung pro </a:t>
            </a:r>
            <a:br>
              <a:rPr lang="de-DE" sz="1600" b="1" dirty="0">
                <a:solidFill>
                  <a:schemeClr val="tx1">
                    <a:lumMod val="75000"/>
                    <a:lumOff val="25000"/>
                  </a:schemeClr>
                </a:solidFill>
              </a:rPr>
            </a:br>
            <a:r>
              <a:rPr lang="de-DE" sz="1600" b="1" dirty="0" err="1">
                <a:solidFill>
                  <a:schemeClr val="tx1">
                    <a:lumMod val="75000"/>
                    <a:lumOff val="25000"/>
                  </a:schemeClr>
                </a:solidFill>
              </a:rPr>
              <a:t>StFkt</a:t>
            </a:r>
            <a:r>
              <a:rPr lang="de-DE" sz="1600" b="1" dirty="0">
                <a:solidFill>
                  <a:schemeClr val="tx1">
                    <a:lumMod val="75000"/>
                    <a:lumOff val="25000"/>
                  </a:schemeClr>
                </a:solidFill>
              </a:rPr>
              <a:t> &amp; Profil				Seite 13</a:t>
            </a:r>
            <a:br>
              <a:rPr lang="de-DE" sz="1600" b="1" dirty="0">
                <a:solidFill>
                  <a:schemeClr val="tx1">
                    <a:lumMod val="75000"/>
                    <a:lumOff val="25000"/>
                  </a:schemeClr>
                </a:solidFill>
              </a:rPr>
            </a:b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Ausgabe des </a:t>
            </a:r>
            <a:r>
              <a:rPr lang="de-DE" sz="1600" b="1" dirty="0" err="1">
                <a:solidFill>
                  <a:schemeClr val="tx1">
                    <a:lumMod val="75000"/>
                    <a:lumOff val="25000"/>
                  </a:schemeClr>
                </a:solidFill>
              </a:rPr>
              <a:t>Powershell</a:t>
            </a:r>
            <a:r>
              <a:rPr lang="de-DE" sz="1600" b="1" dirty="0">
                <a:solidFill>
                  <a:schemeClr val="tx1">
                    <a:lumMod val="75000"/>
                    <a:lumOff val="25000"/>
                  </a:schemeClr>
                </a:solidFill>
              </a:rPr>
              <a:t>-Skript </a:t>
            </a:r>
            <a:r>
              <a:rPr lang="de-DE" sz="1600" b="1" dirty="0" err="1">
                <a:solidFill>
                  <a:schemeClr val="tx1">
                    <a:lumMod val="75000"/>
                    <a:lumOff val="25000"/>
                  </a:schemeClr>
                </a:solidFill>
              </a:rPr>
              <a:t>Get-ADObjects</a:t>
            </a:r>
            <a:r>
              <a:rPr lang="de-DE" sz="1600" b="1" dirty="0">
                <a:solidFill>
                  <a:schemeClr val="tx1">
                    <a:lumMod val="75000"/>
                    <a:lumOff val="25000"/>
                  </a:schemeClr>
                </a:solidFill>
              </a:rPr>
              <a:t> </a:t>
            </a:r>
          </a:p>
          <a:p>
            <a:pPr marL="742950" lvl="1" indent="-285750">
              <a:buFont typeface="Arial" panose="020B0604020202020204" pitchFamily="34" charset="0"/>
              <a:buChar char="•"/>
              <a:defRPr/>
            </a:pPr>
            <a:r>
              <a:rPr lang="de-DE" sz="1600" b="1" dirty="0">
                <a:solidFill>
                  <a:schemeClr val="tx1">
                    <a:lumMod val="75000"/>
                    <a:lumOff val="25000"/>
                  </a:schemeClr>
                </a:solidFill>
              </a:rPr>
              <a:t>AD-Objects &lt;Datum&gt;.</a:t>
            </a:r>
            <a:r>
              <a:rPr lang="de-DE" sz="1600" b="1" dirty="0" err="1">
                <a:solidFill>
                  <a:schemeClr val="tx1">
                    <a:lumMod val="75000"/>
                    <a:lumOff val="25000"/>
                  </a:schemeClr>
                </a:solidFill>
              </a:rPr>
              <a:t>csv</a:t>
            </a:r>
            <a:endParaRPr lang="de-DE" sz="1600" b="1" dirty="0">
              <a:solidFill>
                <a:schemeClr val="tx1">
                  <a:lumMod val="75000"/>
                  <a:lumOff val="25000"/>
                </a:schemeClr>
              </a:solidFill>
            </a:endParaRPr>
          </a:p>
          <a:p>
            <a:pPr marL="742950" lvl="1" indent="-285750">
              <a:buFont typeface="Arial" panose="020B0604020202020204" pitchFamily="34" charset="0"/>
              <a:buChar char="•"/>
              <a:defRPr/>
            </a:pPr>
            <a:r>
              <a:rPr lang="de-DE" sz="1600" b="1" dirty="0">
                <a:solidFill>
                  <a:schemeClr val="tx1">
                    <a:lumMod val="75000"/>
                    <a:lumOff val="25000"/>
                  </a:schemeClr>
                </a:solidFill>
              </a:rPr>
              <a:t>AD-</a:t>
            </a:r>
            <a:r>
              <a:rPr lang="de-DE" sz="1600" b="1" dirty="0" err="1">
                <a:solidFill>
                  <a:schemeClr val="tx1">
                    <a:lumMod val="75000"/>
                    <a:lumOff val="25000"/>
                  </a:schemeClr>
                </a:solidFill>
              </a:rPr>
              <a:t>Objectmemberships</a:t>
            </a:r>
            <a:r>
              <a:rPr lang="de-DE" sz="1600" b="1" dirty="0">
                <a:solidFill>
                  <a:schemeClr val="tx1">
                    <a:lumMod val="75000"/>
                    <a:lumOff val="25000"/>
                  </a:schemeClr>
                </a:solidFill>
              </a:rPr>
              <a:t>&lt;Datum&gt;.</a:t>
            </a:r>
            <a:r>
              <a:rPr lang="de-DE" sz="1600" b="1" dirty="0" err="1">
                <a:solidFill>
                  <a:schemeClr val="tx1">
                    <a:lumMod val="75000"/>
                    <a:lumOff val="25000"/>
                  </a:schemeClr>
                </a:solidFill>
              </a:rPr>
              <a:t>csv</a:t>
            </a:r>
            <a:endParaRPr lang="de-DE" sz="1600" b="1" dirty="0">
              <a:solidFill>
                <a:schemeClr val="tx1">
                  <a:lumMod val="75000"/>
                  <a:lumOff val="25000"/>
                </a:schemeClr>
              </a:solidFill>
            </a:endParaRPr>
          </a:p>
          <a:p>
            <a:pPr marL="742950" lvl="1" indent="-285750">
              <a:buFont typeface="Arial" panose="020B0604020202020204" pitchFamily="34" charset="0"/>
              <a:buChar char="•"/>
              <a:defRPr/>
            </a:pPr>
            <a:endParaRPr lang="de-DE" sz="1600" b="1" dirty="0">
              <a:solidFill>
                <a:schemeClr val="tx1">
                  <a:lumMod val="75000"/>
                  <a:lumOff val="25000"/>
                </a:schemeClr>
              </a:solidFill>
            </a:endParaRPr>
          </a:p>
          <a:p>
            <a:pPr marL="285750" indent="-285750">
              <a:buFont typeface="Arial" panose="020B0604020202020204" pitchFamily="34" charset="0"/>
              <a:buChar char="•"/>
              <a:defRPr/>
            </a:pPr>
            <a:r>
              <a:rPr lang="de-DE" sz="1600" b="1" dirty="0">
                <a:solidFill>
                  <a:schemeClr val="tx1">
                    <a:lumMod val="75000"/>
                    <a:lumOff val="25000"/>
                  </a:schemeClr>
                </a:solidFill>
              </a:rPr>
              <a:t>Mapping DAW Anwenderrollen auf KURS-Recht</a:t>
            </a:r>
          </a:p>
          <a:p>
            <a:pPr marL="742950" lvl="1" indent="-285750">
              <a:buFont typeface="Arial" panose="020B0604020202020204" pitchFamily="34" charset="0"/>
              <a:buChar char="•"/>
              <a:defRPr/>
            </a:pPr>
            <a:r>
              <a:rPr lang="de-DE" sz="1600" b="1" dirty="0">
                <a:solidFill>
                  <a:schemeClr val="tx1">
                    <a:lumMod val="75000"/>
                    <a:lumOff val="25000"/>
                  </a:schemeClr>
                </a:solidFill>
              </a:rPr>
              <a:t>Export der Import-Liste 310 nach DAW-Umbau </a:t>
            </a:r>
          </a:p>
          <a:p>
            <a:pPr marL="285750" indent="-285750">
              <a:buFont typeface="Arial" panose="020B0604020202020204" pitchFamily="34" charset="0"/>
              <a:buChar char="•"/>
              <a:defRPr/>
            </a:pPr>
            <a:endParaRPr lang="de-DE" sz="1600" b="1" dirty="0">
              <a:solidFill>
                <a:schemeClr val="tx1">
                  <a:lumMod val="75000"/>
                  <a:lumOff val="25000"/>
                </a:schemeClr>
              </a:solidFill>
            </a:endParaRPr>
          </a:p>
        </p:txBody>
      </p:sp>
      <p:sp>
        <p:nvSpPr>
          <p:cNvPr id="25" name="Rechteck 24">
            <a:extLst>
              <a:ext uri="{FF2B5EF4-FFF2-40B4-BE49-F238E27FC236}">
                <a16:creationId xmlns:a16="http://schemas.microsoft.com/office/drawing/2014/main" id="{EF850BC5-75F7-5BCE-18D3-2FE0D00944E8}"/>
              </a:ext>
            </a:extLst>
          </p:cNvPr>
          <p:cNvSpPr/>
          <p:nvPr/>
        </p:nvSpPr>
        <p:spPr>
          <a:xfrm>
            <a:off x="1524000" y="1"/>
            <a:ext cx="6948488" cy="954107"/>
          </a:xfrm>
          <a:prstGeom prst="rect">
            <a:avLst/>
          </a:prstGeom>
        </p:spPr>
        <p:txBody>
          <a:bodyPr>
            <a:spAutoFit/>
          </a:bodyPr>
          <a:lstStyle/>
          <a:p>
            <a:pPr>
              <a:defRPr/>
            </a:pPr>
            <a:r>
              <a:rPr lang="de-DE" altLang="de-DE" sz="2000" b="1" dirty="0"/>
              <a:t>Beistellleistungen </a:t>
            </a:r>
            <a:r>
              <a:rPr lang="de-DE" sz="2000" dirty="0">
                <a:solidFill>
                  <a:schemeClr val="tx1">
                    <a:lumMod val="75000"/>
                    <a:lumOff val="25000"/>
                  </a:schemeClr>
                </a:solidFill>
              </a:rPr>
              <a:t>&lt;Institut&gt;</a:t>
            </a:r>
            <a:br>
              <a:rPr lang="de-DE" altLang="de-DE" b="1" dirty="0"/>
            </a:br>
            <a:r>
              <a:rPr lang="de-DE" dirty="0">
                <a:solidFill>
                  <a:schemeClr val="tx1">
                    <a:lumMod val="75000"/>
                    <a:lumOff val="25000"/>
                  </a:schemeClr>
                </a:solidFill>
              </a:rPr>
              <a:t>&lt;Institut&gt; </a:t>
            </a:r>
            <a:r>
              <a:rPr lang="de-DE" altLang="de-DE" b="1" dirty="0">
                <a:solidFill>
                  <a:srgbClr val="5F696E"/>
                </a:solidFill>
              </a:rPr>
              <a:t>stellt die folgenden Listen / Übersichten zur Verfügung</a:t>
            </a:r>
            <a:br>
              <a:rPr lang="de-DE" altLang="de-DE" b="1" dirty="0">
                <a:effectLst>
                  <a:outerShdw blurRad="38100" dist="38100" dir="2700000" algn="tl">
                    <a:srgbClr val="FFFFFF"/>
                  </a:outerShdw>
                </a:effectLst>
              </a:rPr>
            </a:br>
            <a:endParaRPr lang="de-DE" altLang="de-DE" dirty="0"/>
          </a:p>
        </p:txBody>
      </p:sp>
      <p:sp>
        <p:nvSpPr>
          <p:cNvPr id="35845" name="Foliennummernplatzhalter 6">
            <a:extLst>
              <a:ext uri="{FF2B5EF4-FFF2-40B4-BE49-F238E27FC236}">
                <a16:creationId xmlns:a16="http://schemas.microsoft.com/office/drawing/2014/main" id="{28EB6619-4EC7-8BB9-3337-7EBC45E83D08}"/>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6BE15BC4-A0E5-6AF9-F6D7-3CB659B92C78}"/>
              </a:ext>
            </a:extLst>
          </p:cNvPr>
          <p:cNvSpPr>
            <a:spLocks noGrp="1"/>
          </p:cNvSpPr>
          <p:nvPr>
            <p:ph idx="19"/>
          </p:nvPr>
        </p:nvSpPr>
        <p:spPr>
          <a:xfrm>
            <a:off x="5423967" y="1260475"/>
            <a:ext cx="6217171" cy="2345170"/>
          </a:xfrm>
        </p:spPr>
        <p:txBody>
          <a:bodyPr/>
          <a:lstStyle/>
          <a:p>
            <a:pPr lvl="0"/>
            <a:r>
              <a:rPr lang="de-DE" b="1" dirty="0">
                <a:latin typeface="Aileron Bold" pitchFamily="2" charset="77"/>
              </a:rPr>
              <a:t>Dr. Ralph Burgwinkel</a:t>
            </a:r>
          </a:p>
          <a:p>
            <a:pPr lvl="1"/>
            <a:br>
              <a:rPr lang="de-DE" dirty="0">
                <a:latin typeface="Aileron" pitchFamily="2" charset="77"/>
              </a:rPr>
            </a:br>
            <a:r>
              <a:rPr lang="de-DE" dirty="0">
                <a:latin typeface="Aileron" pitchFamily="2" charset="77"/>
              </a:rPr>
              <a:t>JPrise Unternehmensberatung</a:t>
            </a:r>
          </a:p>
          <a:p>
            <a:pPr lvl="1"/>
            <a:br>
              <a:rPr lang="de-DE" dirty="0">
                <a:latin typeface="Aileron" pitchFamily="2" charset="77"/>
              </a:rPr>
            </a:br>
            <a:r>
              <a:rPr lang="de-DE" dirty="0"/>
              <a:t>  </a:t>
            </a:r>
            <a:r>
              <a:rPr lang="de-DE" dirty="0">
                <a:effectLst/>
                <a:latin typeface="Wingdings 2" pitchFamily="2" charset="2"/>
              </a:rPr>
              <a:t> </a:t>
            </a:r>
            <a:r>
              <a:rPr lang="de-DE" dirty="0">
                <a:latin typeface="Aileron" pitchFamily="2" charset="77"/>
              </a:rPr>
              <a:t>+49 177 372 2749</a:t>
            </a:r>
            <a:br>
              <a:rPr lang="de-DE" dirty="0">
                <a:latin typeface="Aileron" pitchFamily="2" charset="77"/>
              </a:rPr>
            </a:br>
            <a:r>
              <a:rPr lang="de-DE" dirty="0">
                <a:effectLst/>
                <a:latin typeface="Wingdings" pitchFamily="2" charset="2"/>
              </a:rPr>
              <a:t> </a:t>
            </a:r>
            <a:r>
              <a:rPr lang="de-DE" dirty="0">
                <a:effectLst/>
                <a:latin typeface="Aptos" panose="020B0004020202020204" pitchFamily="34" charset="0"/>
              </a:rPr>
              <a:t>r.burgwinkel</a:t>
            </a:r>
            <a:r>
              <a:rPr lang="de-DE" dirty="0">
                <a:latin typeface="Aileron" pitchFamily="2" charset="77"/>
              </a:rPr>
              <a:t>@jprise.de</a:t>
            </a:r>
          </a:p>
          <a:p>
            <a:endParaRPr lang="de-DE" dirty="0">
              <a:latin typeface="Aileron" pitchFamily="2" charset="77"/>
            </a:endParaRPr>
          </a:p>
        </p:txBody>
      </p:sp>
      <p:sp>
        <p:nvSpPr>
          <p:cNvPr id="6" name="Inhaltsplatzhalter 5">
            <a:extLst>
              <a:ext uri="{FF2B5EF4-FFF2-40B4-BE49-F238E27FC236}">
                <a16:creationId xmlns:a16="http://schemas.microsoft.com/office/drawing/2014/main" id="{D3CCCDD1-50B4-400E-B513-C83EE39F2275}"/>
              </a:ext>
            </a:extLst>
          </p:cNvPr>
          <p:cNvSpPr>
            <a:spLocks noGrp="1"/>
          </p:cNvSpPr>
          <p:nvPr>
            <p:ph idx="20"/>
          </p:nvPr>
        </p:nvSpPr>
        <p:spPr>
          <a:xfrm>
            <a:off x="5423967" y="3605645"/>
            <a:ext cx="6217171" cy="2322486"/>
          </a:xfrm>
        </p:spPr>
        <p:txBody>
          <a:bodyPr/>
          <a:lstStyle/>
          <a:p>
            <a:pPr lvl="0"/>
            <a:r>
              <a:rPr lang="de-DE" dirty="0"/>
              <a:t>Steffen Hees</a:t>
            </a:r>
          </a:p>
          <a:p>
            <a:pPr lvl="0"/>
            <a:br>
              <a:rPr lang="de-DE" dirty="0"/>
            </a:br>
            <a:r>
              <a:rPr lang="de-DE" dirty="0">
                <a:latin typeface="Aileron" pitchFamily="2" charset="77"/>
              </a:rPr>
              <a:t>JPrise Unternehmensberatung</a:t>
            </a:r>
          </a:p>
          <a:p>
            <a:pPr lvl="0"/>
            <a:br>
              <a:rPr lang="de-DE" dirty="0"/>
            </a:br>
            <a:r>
              <a:rPr lang="de-DE" dirty="0"/>
              <a:t> </a:t>
            </a:r>
            <a:r>
              <a:rPr lang="de-DE" dirty="0">
                <a:effectLst/>
                <a:latin typeface="Wingdings 2" pitchFamily="2" charset="2"/>
              </a:rPr>
              <a:t> </a:t>
            </a:r>
            <a:r>
              <a:rPr lang="de-DE" b="0" dirty="0"/>
              <a:t>+49 175 723 1507</a:t>
            </a:r>
            <a:br>
              <a:rPr lang="de-DE" dirty="0"/>
            </a:br>
            <a:r>
              <a:rPr lang="de-DE" dirty="0">
                <a:effectLst/>
                <a:latin typeface="Wingdings" pitchFamily="2" charset="2"/>
              </a:rPr>
              <a:t> </a:t>
            </a:r>
            <a:r>
              <a:rPr lang="de-DE" b="0" dirty="0">
                <a:latin typeface="Aileron" pitchFamily="2" charset="77"/>
              </a:rPr>
              <a:t>s</a:t>
            </a:r>
            <a:r>
              <a:rPr lang="de-DE" b="0" dirty="0"/>
              <a:t>.hees@jprise.de</a:t>
            </a:r>
          </a:p>
          <a:p>
            <a:endParaRPr lang="de-DE" dirty="0"/>
          </a:p>
        </p:txBody>
      </p:sp>
      <p:sp>
        <p:nvSpPr>
          <p:cNvPr id="4" name="Titel 3">
            <a:extLst>
              <a:ext uri="{FF2B5EF4-FFF2-40B4-BE49-F238E27FC236}">
                <a16:creationId xmlns:a16="http://schemas.microsoft.com/office/drawing/2014/main" id="{8AA53AE7-CFA3-C49D-BDB5-7298A0246354}"/>
              </a:ext>
            </a:extLst>
          </p:cNvPr>
          <p:cNvSpPr>
            <a:spLocks noGrp="1"/>
          </p:cNvSpPr>
          <p:nvPr>
            <p:ph type="title"/>
          </p:nvPr>
        </p:nvSpPr>
        <p:spPr/>
        <p:txBody>
          <a:bodyPr/>
          <a:lstStyle/>
          <a:p>
            <a:r>
              <a:rPr lang="de-DE" b="1" dirty="0">
                <a:latin typeface="Aileron Black" pitchFamily="2" charset="77"/>
              </a:rPr>
              <a:t>Danke.</a:t>
            </a:r>
          </a:p>
        </p:txBody>
      </p:sp>
    </p:spTree>
    <p:extLst>
      <p:ext uri="{BB962C8B-B14F-4D97-AF65-F5344CB8AC3E}">
        <p14:creationId xmlns:p14="http://schemas.microsoft.com/office/powerpoint/2010/main" val="1551199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A85655-0C50-9014-0DA5-BDA797F04ADF}"/>
              </a:ext>
            </a:extLst>
          </p:cNvPr>
          <p:cNvSpPr>
            <a:spLocks noGrp="1"/>
          </p:cNvSpPr>
          <p:nvPr>
            <p:ph type="title"/>
          </p:nvPr>
        </p:nvSpPr>
        <p:spPr>
          <a:xfrm>
            <a:off x="1151999" y="2159999"/>
            <a:ext cx="3291601" cy="2459380"/>
          </a:xfrm>
        </p:spPr>
        <p:txBody>
          <a:bodyPr/>
          <a:lstStyle/>
          <a:p>
            <a:pPr eaLnBrk="1" hangingPunct="1"/>
            <a:r>
              <a:rPr lang="de-DE" altLang="de-DE" sz="2000" b="1" dirty="0"/>
              <a:t>IT-Berechtigungs-management für Sparkassen</a:t>
            </a:r>
            <a:br>
              <a:rPr lang="de-DE" altLang="de-DE" sz="2000" b="1" dirty="0"/>
            </a:br>
            <a:br>
              <a:rPr lang="de-DE" altLang="de-DE" sz="2000" b="1" dirty="0"/>
            </a:br>
            <a:r>
              <a:rPr lang="de-DE" altLang="de-DE" sz="2000" b="1" dirty="0">
                <a:solidFill>
                  <a:schemeClr val="bg1">
                    <a:lumMod val="85000"/>
                  </a:schemeClr>
                </a:solidFill>
              </a:rPr>
              <a:t>Workshop </a:t>
            </a:r>
            <a:br>
              <a:rPr lang="de-DE" altLang="de-DE" sz="2000" b="1" dirty="0">
                <a:solidFill>
                  <a:schemeClr val="bg1">
                    <a:lumMod val="85000"/>
                  </a:schemeClr>
                </a:solidFill>
              </a:rPr>
            </a:br>
            <a:r>
              <a:rPr lang="de-DE" altLang="de-DE" sz="2000" b="1" dirty="0">
                <a:solidFill>
                  <a:schemeClr val="bg1">
                    <a:lumMod val="85000"/>
                  </a:schemeClr>
                </a:solidFill>
              </a:rPr>
              <a:t>„DAW-KURS“ Schnittstelle </a:t>
            </a:r>
            <a:br>
              <a:rPr lang="de-DE" altLang="de-DE" sz="2000" b="1" dirty="0">
                <a:solidFill>
                  <a:schemeClr val="bg1">
                    <a:lumMod val="85000"/>
                  </a:schemeClr>
                </a:solidFill>
              </a:rPr>
            </a:br>
            <a:r>
              <a:rPr lang="de-DE" altLang="de-DE" sz="2000" b="1" dirty="0">
                <a:solidFill>
                  <a:schemeClr val="bg1">
                    <a:lumMod val="85000"/>
                  </a:schemeClr>
                </a:solidFill>
              </a:rPr>
              <a:t>für Institut</a:t>
            </a:r>
            <a:br>
              <a:rPr lang="de-DE" altLang="de-DE" sz="2000" b="1" dirty="0">
                <a:solidFill>
                  <a:schemeClr val="bg1">
                    <a:lumMod val="85000"/>
                  </a:schemeClr>
                </a:solidFill>
              </a:rPr>
            </a:br>
            <a:endParaRPr lang="de-DE" sz="2000" dirty="0">
              <a:solidFill>
                <a:schemeClr val="bg1">
                  <a:lumMod val="85000"/>
                </a:schemeClr>
              </a:solidFill>
            </a:endParaRPr>
          </a:p>
        </p:txBody>
      </p:sp>
      <p:sp>
        <p:nvSpPr>
          <p:cNvPr id="8195" name="Slide Number Placeholder 4">
            <a:extLst>
              <a:ext uri="{FF2B5EF4-FFF2-40B4-BE49-F238E27FC236}">
                <a16:creationId xmlns:a16="http://schemas.microsoft.com/office/drawing/2014/main" id="{AD37BECA-86BA-5002-E9A4-00868DD0DCC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91F291E4-9051-448B-A823-EC14E0656D0C}" type="slidenum">
              <a:rPr lang="de-DE" altLang="de-DE" smtClean="0">
                <a:solidFill>
                  <a:srgbClr val="898989"/>
                </a:solidFill>
              </a:rPr>
              <a:pPr/>
              <a:t>2</a:t>
            </a:fld>
            <a:endParaRPr lang="de-DE" altLang="de-DE">
              <a:solidFill>
                <a:srgbClr val="898989"/>
              </a:solidFill>
            </a:endParaRPr>
          </a:p>
        </p:txBody>
      </p:sp>
      <p:sp>
        <p:nvSpPr>
          <p:cNvPr id="3" name="Inhaltsplatzhalter 2">
            <a:extLst>
              <a:ext uri="{FF2B5EF4-FFF2-40B4-BE49-F238E27FC236}">
                <a16:creationId xmlns:a16="http://schemas.microsoft.com/office/drawing/2014/main" id="{A9F50B6B-2AB1-9F67-2487-83BA0C198509}"/>
              </a:ext>
            </a:extLst>
          </p:cNvPr>
          <p:cNvSpPr>
            <a:spLocks noGrp="1"/>
          </p:cNvSpPr>
          <p:nvPr>
            <p:ph idx="1"/>
          </p:nvPr>
        </p:nvSpPr>
        <p:spPr>
          <a:xfrm>
            <a:off x="5418000" y="792000"/>
            <a:ext cx="6673737" cy="5507201"/>
          </a:xfrm>
        </p:spPr>
        <p:txBody>
          <a:bodyPr/>
          <a:lstStyle/>
          <a:p>
            <a:pPr>
              <a:spcBef>
                <a:spcPct val="20000"/>
              </a:spcBef>
              <a:buFont typeface="Arial" panose="020B0604020202020204" pitchFamily="34" charset="0"/>
              <a:buChar char="•"/>
              <a:defRPr/>
            </a:pPr>
            <a:r>
              <a:rPr lang="de-DE" altLang="de-DE" sz="2400" dirty="0"/>
              <a:t>Ort</a:t>
            </a:r>
          </a:p>
          <a:p>
            <a:pPr lvl="1">
              <a:spcBef>
                <a:spcPct val="20000"/>
              </a:spcBef>
              <a:buFont typeface="Arial" panose="020B0604020202020204" pitchFamily="34" charset="0"/>
              <a:buChar char="•"/>
              <a:defRPr/>
            </a:pPr>
            <a:r>
              <a:rPr lang="de-DE" altLang="de-DE" sz="2000" dirty="0"/>
              <a:t>	Online Meeting</a:t>
            </a:r>
          </a:p>
          <a:p>
            <a:pPr>
              <a:spcBef>
                <a:spcPct val="20000"/>
              </a:spcBef>
              <a:buFont typeface="Arial" panose="020B0604020202020204" pitchFamily="34" charset="0"/>
              <a:buChar char="•"/>
              <a:defRPr/>
            </a:pPr>
            <a:r>
              <a:rPr lang="de-DE" altLang="de-DE" sz="2400" dirty="0"/>
              <a:t>Zeit</a:t>
            </a:r>
          </a:p>
          <a:p>
            <a:pPr lvl="1">
              <a:spcBef>
                <a:spcPct val="20000"/>
              </a:spcBef>
              <a:buFont typeface="Arial" panose="020B0604020202020204" pitchFamily="34" charset="0"/>
              <a:buChar char="•"/>
              <a:defRPr/>
            </a:pPr>
            <a:r>
              <a:rPr lang="de-DE" altLang="de-DE" sz="2000" dirty="0"/>
              <a:t>	Datum</a:t>
            </a:r>
          </a:p>
          <a:p>
            <a:pPr lvl="1">
              <a:spcBef>
                <a:spcPct val="20000"/>
              </a:spcBef>
              <a:buFont typeface="Arial" panose="020B0604020202020204" pitchFamily="34" charset="0"/>
              <a:buChar char="•"/>
              <a:defRPr/>
            </a:pPr>
            <a:r>
              <a:rPr lang="de-DE" altLang="de-DE" sz="2000" dirty="0"/>
              <a:t>	Uhrzeit</a:t>
            </a:r>
          </a:p>
          <a:p>
            <a:pPr>
              <a:spcBef>
                <a:spcPct val="20000"/>
              </a:spcBef>
              <a:buFont typeface="Arial" panose="020B0604020202020204" pitchFamily="34" charset="0"/>
              <a:buChar char="•"/>
              <a:defRPr/>
            </a:pPr>
            <a:r>
              <a:rPr lang="de-DE" altLang="de-DE" sz="2400" dirty="0"/>
              <a:t>Teilnehmer</a:t>
            </a:r>
          </a:p>
          <a:p>
            <a:pPr lvl="4">
              <a:spcBef>
                <a:spcPct val="20000"/>
              </a:spcBef>
              <a:buFont typeface="Arial" panose="020B0604020202020204" pitchFamily="34" charset="0"/>
              <a:buChar char="•"/>
              <a:defRPr/>
            </a:pPr>
            <a:r>
              <a:rPr lang="de-DE" altLang="de-DE" sz="2000" dirty="0"/>
              <a:t>	Institut: </a:t>
            </a:r>
            <a:br>
              <a:rPr lang="de-DE" altLang="de-DE" sz="2000" dirty="0"/>
            </a:br>
            <a:r>
              <a:rPr lang="de-DE" altLang="de-DE" sz="2000" dirty="0"/>
              <a:t>	</a:t>
            </a:r>
          </a:p>
          <a:p>
            <a:pPr lvl="2">
              <a:spcBef>
                <a:spcPct val="20000"/>
              </a:spcBef>
              <a:buFont typeface="Arial" panose="020B0604020202020204" pitchFamily="34" charset="0"/>
              <a:buChar char="•"/>
              <a:defRPr/>
            </a:pPr>
            <a:r>
              <a:rPr lang="de-DE" altLang="de-DE" sz="2000" dirty="0"/>
              <a:t>	Fa. JPrise: </a:t>
            </a:r>
            <a:br>
              <a:rPr lang="de-DE" altLang="de-DE" sz="2000" dirty="0"/>
            </a:br>
            <a:r>
              <a:rPr lang="de-DE" altLang="de-DE" sz="2000" dirty="0"/>
              <a:t>	</a:t>
            </a:r>
          </a:p>
          <a:p>
            <a:pPr marL="742950" lvl="1" indent="0">
              <a:spcBef>
                <a:spcPct val="20000"/>
              </a:spcBef>
              <a:defRPr/>
            </a:pPr>
            <a:endParaRPr lang="de-DE" altLang="de-DE" sz="2000" dirty="0"/>
          </a:p>
        </p:txBody>
      </p:sp>
      <p:sp>
        <p:nvSpPr>
          <p:cNvPr id="4" name="Date Placeholder 3">
            <a:extLst>
              <a:ext uri="{FF2B5EF4-FFF2-40B4-BE49-F238E27FC236}">
                <a16:creationId xmlns:a16="http://schemas.microsoft.com/office/drawing/2014/main" id="{EE018E17-363D-D683-8250-39910F95E067}"/>
              </a:ext>
            </a:extLst>
          </p:cNvPr>
          <p:cNvSpPr>
            <a:spLocks noGrp="1"/>
          </p:cNvSpPr>
          <p:nvPr>
            <p:ph type="dt" sz="quarter" idx="4294967295"/>
          </p:nvPr>
        </p:nvSpPr>
        <p:spPr>
          <a:xfrm>
            <a:off x="0" y="0"/>
            <a:ext cx="0" cy="0"/>
          </a:xfrm>
        </p:spPr>
        <p:txBody>
          <a:bodyPr/>
          <a:lstStyle/>
          <a:p>
            <a:pPr>
              <a:defRPr/>
            </a:pPr>
            <a:endParaRPr lang="de-DE"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5D9E5BEC-3658-00C7-0EA9-86F5F0CF291D}"/>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7" name="Textfeld 6">
            <a:extLst>
              <a:ext uri="{FF2B5EF4-FFF2-40B4-BE49-F238E27FC236}">
                <a16:creationId xmlns:a16="http://schemas.microsoft.com/office/drawing/2014/main" id="{79140548-A517-A05B-5A15-7EB91AB05959}"/>
              </a:ext>
            </a:extLst>
          </p:cNvPr>
          <p:cNvSpPr txBox="1"/>
          <p:nvPr/>
        </p:nvSpPr>
        <p:spPr>
          <a:xfrm>
            <a:off x="2135188" y="1143000"/>
            <a:ext cx="7129462" cy="3416300"/>
          </a:xfrm>
          <a:prstGeom prst="rect">
            <a:avLst/>
          </a:prstGeom>
          <a:noFill/>
        </p:spPr>
        <p:txBody>
          <a:bodyPr>
            <a:spAutoFit/>
          </a:bodyPr>
          <a:lstStyle/>
          <a:p>
            <a:pPr marL="285750" indent="-285750">
              <a:buFont typeface="Wingdings" panose="05000000000000000000" pitchFamily="2" charset="2"/>
              <a:buChar char="Ø"/>
              <a:defRPr/>
            </a:pPr>
            <a:r>
              <a:rPr lang="de-DE" b="1" dirty="0">
                <a:solidFill>
                  <a:schemeClr val="tx1">
                    <a:lumMod val="75000"/>
                    <a:lumOff val="25000"/>
                  </a:schemeClr>
                </a:solidFill>
              </a:rPr>
              <a:t>Grundlagen der Schnittstelle</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Ist-Analyse DAW </a:t>
            </a:r>
            <a:r>
              <a:rPr lang="de-DE" dirty="0">
                <a:solidFill>
                  <a:schemeClr val="tx1">
                    <a:lumMod val="75000"/>
                    <a:lumOff val="25000"/>
                  </a:schemeClr>
                </a:solidFill>
              </a:rPr>
              <a:t>&lt;Institut&gt;</a:t>
            </a:r>
            <a:endParaRPr lang="de-DE" b="1" dirty="0">
              <a:solidFill>
                <a:schemeClr val="tx1">
                  <a:lumMod val="75000"/>
                  <a:lumOff val="25000"/>
                </a:schemeClr>
              </a:solidFill>
            </a:endParaRP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Konventionen</a:t>
            </a:r>
          </a:p>
          <a:p>
            <a:pPr marL="742950" lvl="1" indent="-285750">
              <a:buFont typeface="Wingdings" panose="05000000000000000000" pitchFamily="2" charset="2"/>
              <a:buChar char="Ø"/>
              <a:defRPr/>
            </a:pPr>
            <a:r>
              <a:rPr lang="de-DE" b="1" dirty="0">
                <a:solidFill>
                  <a:schemeClr val="tx1">
                    <a:lumMod val="75000"/>
                    <a:lumOff val="25000"/>
                  </a:schemeClr>
                </a:solidFill>
              </a:rPr>
              <a:t>DAW </a:t>
            </a:r>
          </a:p>
          <a:p>
            <a:pPr marL="742950" lvl="1" indent="-285750">
              <a:buFont typeface="Wingdings" panose="05000000000000000000" pitchFamily="2" charset="2"/>
              <a:buChar char="Ø"/>
              <a:defRPr/>
            </a:pPr>
            <a:r>
              <a:rPr lang="de-DE" b="1" dirty="0">
                <a:solidFill>
                  <a:schemeClr val="tx1">
                    <a:lumMod val="75000"/>
                    <a:lumOff val="25000"/>
                  </a:schemeClr>
                </a:solidFill>
              </a:rPr>
              <a:t>KURS</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„Umbau“ DAW</a:t>
            </a:r>
          </a:p>
          <a:p>
            <a:pPr marL="285750" indent="-285750">
              <a:buFont typeface="Wingdings" panose="05000000000000000000" pitchFamily="2" charset="2"/>
              <a:buChar char="Ø"/>
              <a:defRPr/>
            </a:pPr>
            <a:endParaRPr lang="de-DE" b="1" dirty="0">
              <a:solidFill>
                <a:schemeClr val="tx1">
                  <a:lumMod val="75000"/>
                  <a:lumOff val="25000"/>
                </a:schemeClr>
              </a:solidFill>
            </a:endParaRPr>
          </a:p>
          <a:p>
            <a:pPr marL="285750" indent="-285750">
              <a:buFont typeface="Wingdings" panose="05000000000000000000" pitchFamily="2" charset="2"/>
              <a:buChar char="Ø"/>
              <a:defRPr/>
            </a:pPr>
            <a:r>
              <a:rPr lang="de-DE" b="1" dirty="0">
                <a:solidFill>
                  <a:schemeClr val="tx1">
                    <a:lumMod val="75000"/>
                    <a:lumOff val="25000"/>
                  </a:schemeClr>
                </a:solidFill>
              </a:rPr>
              <a:t>Laden DAW -&gt; KURS</a:t>
            </a:r>
            <a:br>
              <a:rPr lang="de-DE" b="1" dirty="0">
                <a:solidFill>
                  <a:schemeClr val="tx1">
                    <a:lumMod val="75000"/>
                    <a:lumOff val="25000"/>
                  </a:schemeClr>
                </a:solidFill>
              </a:rPr>
            </a:br>
            <a:endParaRPr lang="de-DE" b="1" dirty="0">
              <a:solidFill>
                <a:schemeClr val="tx1">
                  <a:lumMod val="75000"/>
                  <a:lumOff val="25000"/>
                </a:schemeClr>
              </a:solidFill>
            </a:endParaRPr>
          </a:p>
        </p:txBody>
      </p:sp>
      <p:sp>
        <p:nvSpPr>
          <p:cNvPr id="25" name="Rechteck 24">
            <a:extLst>
              <a:ext uri="{FF2B5EF4-FFF2-40B4-BE49-F238E27FC236}">
                <a16:creationId xmlns:a16="http://schemas.microsoft.com/office/drawing/2014/main" id="{44730A32-E1C9-A842-D68F-F6C8E8325412}"/>
              </a:ext>
            </a:extLst>
          </p:cNvPr>
          <p:cNvSpPr/>
          <p:nvPr/>
        </p:nvSpPr>
        <p:spPr>
          <a:xfrm>
            <a:off x="1524001" y="0"/>
            <a:ext cx="6588125" cy="400050"/>
          </a:xfrm>
          <a:prstGeom prst="rect">
            <a:avLst/>
          </a:prstGeom>
        </p:spPr>
        <p:txBody>
          <a:bodyPr>
            <a:spAutoFit/>
          </a:bodyPr>
          <a:lstStyle/>
          <a:p>
            <a:pPr>
              <a:defRPr/>
            </a:pPr>
            <a:r>
              <a:rPr lang="de-DE" altLang="de-DE" sz="2000" b="1" dirty="0"/>
              <a:t>Agenda</a:t>
            </a:r>
            <a:endParaRPr lang="de-DE" altLang="de-DE" dirty="0"/>
          </a:p>
        </p:txBody>
      </p:sp>
      <p:sp>
        <p:nvSpPr>
          <p:cNvPr id="9221" name="Foliennummernplatzhalter 6">
            <a:extLst>
              <a:ext uri="{FF2B5EF4-FFF2-40B4-BE49-F238E27FC236}">
                <a16:creationId xmlns:a16="http://schemas.microsoft.com/office/drawing/2014/main" id="{DC872596-9F35-8DAA-FD83-0667CD952EE0}"/>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9222" name="Grafik 5">
            <a:extLst>
              <a:ext uri="{FF2B5EF4-FFF2-40B4-BE49-F238E27FC236}">
                <a16:creationId xmlns:a16="http://schemas.microsoft.com/office/drawing/2014/main" id="{6DCA9235-94D6-40C9-5AD3-7213498818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4310064"/>
            <a:ext cx="2260600" cy="228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Grafik 9">
            <a:extLst>
              <a:ext uri="{FF2B5EF4-FFF2-40B4-BE49-F238E27FC236}">
                <a16:creationId xmlns:a16="http://schemas.microsoft.com/office/drawing/2014/main" id="{14D05E18-BC6A-DFA6-E5D3-8AAC5C56E0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0388" y="4094164"/>
            <a:ext cx="2138362" cy="271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 name="Gerade Verbindung mit Pfeil 11">
            <a:extLst>
              <a:ext uri="{FF2B5EF4-FFF2-40B4-BE49-F238E27FC236}">
                <a16:creationId xmlns:a16="http://schemas.microsoft.com/office/drawing/2014/main" id="{5ACFEA97-F5D1-25B8-CF2C-B9797AB6069B}"/>
              </a:ext>
            </a:extLst>
          </p:cNvPr>
          <p:cNvCxnSpPr/>
          <p:nvPr/>
        </p:nvCxnSpPr>
        <p:spPr>
          <a:xfrm>
            <a:off x="5391151" y="5373688"/>
            <a:ext cx="1338263" cy="0"/>
          </a:xfrm>
          <a:prstGeom prst="straightConnector1">
            <a:avLst/>
          </a:prstGeom>
          <a:ln w="41275">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B0539820-A0E1-C8D2-AD47-BA44FF7A219A}"/>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9D50E63E-316D-C761-26E7-67C0682BAC0A}"/>
              </a:ext>
            </a:extLst>
          </p:cNvPr>
          <p:cNvSpPr/>
          <p:nvPr/>
        </p:nvSpPr>
        <p:spPr>
          <a:xfrm>
            <a:off x="1524001" y="1"/>
            <a:ext cx="10333702" cy="1230313"/>
          </a:xfrm>
          <a:prstGeom prst="rect">
            <a:avLst/>
          </a:prstGeom>
        </p:spPr>
        <p:txBody>
          <a:bodyPr wrap="square">
            <a:spAutoFit/>
          </a:bodyPr>
          <a:lstStyle/>
          <a:p>
            <a:pPr>
              <a:defRPr/>
            </a:pPr>
            <a:r>
              <a:rPr lang="de-DE" altLang="de-DE" sz="2000" b="1" dirty="0"/>
              <a:t>Grundlagen der DAW-KURS Schnittstelle</a:t>
            </a:r>
            <a:br>
              <a:rPr lang="de-DE" altLang="de-DE" b="1" dirty="0"/>
            </a:br>
            <a:r>
              <a:rPr lang="de-DE" altLang="de-DE" b="1" dirty="0">
                <a:solidFill>
                  <a:srgbClr val="5F696E"/>
                </a:solidFill>
              </a:rPr>
              <a:t>Nur Berechtigungsgruppen aus der OU Anwenderrollen bzw. Benutzer aus der OU Benutzer werden berücksichtigt, </a:t>
            </a:r>
            <a:r>
              <a:rPr lang="de-DE" altLang="de-DE" b="1" dirty="0" err="1">
                <a:solidFill>
                  <a:srgbClr val="5F696E"/>
                </a:solidFill>
              </a:rPr>
              <a:t>OfficeNeo</a:t>
            </a:r>
            <a:r>
              <a:rPr lang="de-DE" altLang="de-DE" b="1" dirty="0">
                <a:solidFill>
                  <a:srgbClr val="5F696E"/>
                </a:solidFill>
              </a:rPr>
              <a:t> Produkte sind erst nachträglich ergänzt worden</a:t>
            </a:r>
            <a:br>
              <a:rPr lang="de-DE" altLang="de-DE" b="1" dirty="0">
                <a:effectLst>
                  <a:outerShdw blurRad="38100" dist="38100" dir="2700000" algn="tl">
                    <a:srgbClr val="FFFFFF"/>
                  </a:outerShdw>
                </a:effectLst>
              </a:rPr>
            </a:br>
            <a:endParaRPr lang="de-DE" altLang="de-DE" dirty="0"/>
          </a:p>
        </p:txBody>
      </p:sp>
      <p:sp>
        <p:nvSpPr>
          <p:cNvPr id="11268" name="Foliennummernplatzhalter 6">
            <a:extLst>
              <a:ext uri="{FF2B5EF4-FFF2-40B4-BE49-F238E27FC236}">
                <a16:creationId xmlns:a16="http://schemas.microsoft.com/office/drawing/2014/main" id="{13C674F0-743A-C99B-CC28-560490CE2061}"/>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1269" name="Grafik 8">
            <a:extLst>
              <a:ext uri="{FF2B5EF4-FFF2-40B4-BE49-F238E27FC236}">
                <a16:creationId xmlns:a16="http://schemas.microsoft.com/office/drawing/2014/main" id="{11DD7B94-B3FD-FD7A-A239-EE725D1905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9" y="1196975"/>
            <a:ext cx="4238625" cy="539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6BA37675-BD6D-B8BD-301F-4DA91F0F5426}"/>
              </a:ext>
            </a:extLst>
          </p:cNvPr>
          <p:cNvSpPr/>
          <p:nvPr/>
        </p:nvSpPr>
        <p:spPr>
          <a:xfrm>
            <a:off x="3359151" y="2924176"/>
            <a:ext cx="1223963" cy="36036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0" name="Ellipse 9">
            <a:extLst>
              <a:ext uri="{FF2B5EF4-FFF2-40B4-BE49-F238E27FC236}">
                <a16:creationId xmlns:a16="http://schemas.microsoft.com/office/drawing/2014/main" id="{E1D7A399-CFEA-5FBC-8997-47417F31B125}"/>
              </a:ext>
            </a:extLst>
          </p:cNvPr>
          <p:cNvSpPr/>
          <p:nvPr/>
        </p:nvSpPr>
        <p:spPr>
          <a:xfrm>
            <a:off x="3287714" y="4719639"/>
            <a:ext cx="936625" cy="36512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cxnSp>
        <p:nvCxnSpPr>
          <p:cNvPr id="13" name="Verbinder: gewinkelt 12">
            <a:extLst>
              <a:ext uri="{FF2B5EF4-FFF2-40B4-BE49-F238E27FC236}">
                <a16:creationId xmlns:a16="http://schemas.microsoft.com/office/drawing/2014/main" id="{1AC142C6-AC77-B1A1-72C4-00C2627F9AA2}"/>
              </a:ext>
            </a:extLst>
          </p:cNvPr>
          <p:cNvCxnSpPr>
            <a:cxnSpLocks/>
          </p:cNvCxnSpPr>
          <p:nvPr/>
        </p:nvCxnSpPr>
        <p:spPr>
          <a:xfrm rot="5400000" flipH="1" flipV="1">
            <a:off x="8508207" y="2240757"/>
            <a:ext cx="1800225" cy="576262"/>
          </a:xfrm>
          <a:prstGeom prst="bentConnector3">
            <a:avLst>
              <a:gd name="adj1" fmla="val 67"/>
            </a:avLst>
          </a:prstGeom>
          <a:ln>
            <a:tailEnd type="none"/>
          </a:ln>
        </p:spPr>
        <p:style>
          <a:lnRef idx="1">
            <a:schemeClr val="accent1"/>
          </a:lnRef>
          <a:fillRef idx="0">
            <a:schemeClr val="accent1"/>
          </a:fillRef>
          <a:effectRef idx="0">
            <a:schemeClr val="accent1"/>
          </a:effectRef>
          <a:fontRef idx="minor">
            <a:schemeClr val="tx1"/>
          </a:fontRef>
        </p:style>
      </p:cxnSp>
      <p:cxnSp>
        <p:nvCxnSpPr>
          <p:cNvPr id="18" name="Gerade Verbindung mit Pfeil 17">
            <a:extLst>
              <a:ext uri="{FF2B5EF4-FFF2-40B4-BE49-F238E27FC236}">
                <a16:creationId xmlns:a16="http://schemas.microsoft.com/office/drawing/2014/main" id="{7BFACE78-BF0A-3EC5-87B3-0E6510505495}"/>
              </a:ext>
            </a:extLst>
          </p:cNvPr>
          <p:cNvCxnSpPr/>
          <p:nvPr/>
        </p:nvCxnSpPr>
        <p:spPr>
          <a:xfrm flipH="1">
            <a:off x="7967664" y="1628775"/>
            <a:ext cx="1728787" cy="0"/>
          </a:xfrm>
          <a:prstGeom prst="straightConnector1">
            <a:avLst/>
          </a:prstGeom>
          <a:ln>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DA66DA6E-37A5-9AF1-D626-B711558E2FFA}"/>
              </a:ext>
            </a:extLst>
          </p:cNvPr>
          <p:cNvCxnSpPr/>
          <p:nvPr/>
        </p:nvCxnSpPr>
        <p:spPr>
          <a:xfrm>
            <a:off x="9120188" y="2205038"/>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2FAE00F7-18BD-A768-4C00-783B80C28362}"/>
              </a:ext>
            </a:extLst>
          </p:cNvPr>
          <p:cNvCxnSpPr/>
          <p:nvPr/>
        </p:nvCxnSpPr>
        <p:spPr>
          <a:xfrm>
            <a:off x="9120188" y="2781300"/>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Gerader Verbinder 27">
            <a:extLst>
              <a:ext uri="{FF2B5EF4-FFF2-40B4-BE49-F238E27FC236}">
                <a16:creationId xmlns:a16="http://schemas.microsoft.com/office/drawing/2014/main" id="{E67B6957-53A8-8A04-6CAA-70B30C9D0DAF}"/>
              </a:ext>
            </a:extLst>
          </p:cNvPr>
          <p:cNvCxnSpPr/>
          <p:nvPr/>
        </p:nvCxnSpPr>
        <p:spPr>
          <a:xfrm>
            <a:off x="9120188" y="3068638"/>
            <a:ext cx="57626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1ED1FCD8-1A1A-479A-6C1B-CF32788F2C5A}"/>
              </a:ext>
            </a:extLst>
          </p:cNvPr>
          <p:cNvCxnSpPr/>
          <p:nvPr/>
        </p:nvCxnSpPr>
        <p:spPr>
          <a:xfrm>
            <a:off x="9120188" y="1916113"/>
            <a:ext cx="576262" cy="0"/>
          </a:xfrm>
          <a:prstGeom prst="line">
            <a:avLst/>
          </a:prstGeom>
        </p:spPr>
        <p:style>
          <a:lnRef idx="1">
            <a:schemeClr val="accent1"/>
          </a:lnRef>
          <a:fillRef idx="0">
            <a:schemeClr val="accent1"/>
          </a:fillRef>
          <a:effectRef idx="0">
            <a:schemeClr val="accent1"/>
          </a:effectRef>
          <a:fontRef idx="minor">
            <a:schemeClr val="tx1"/>
          </a:fontRef>
        </p:style>
      </p:cxnSp>
      <p:sp>
        <p:nvSpPr>
          <p:cNvPr id="11279" name="Textfeld 23">
            <a:extLst>
              <a:ext uri="{FF2B5EF4-FFF2-40B4-BE49-F238E27FC236}">
                <a16:creationId xmlns:a16="http://schemas.microsoft.com/office/drawing/2014/main" id="{BD2DEAC9-A978-201B-B156-5FE6E6666AF8}"/>
              </a:ext>
            </a:extLst>
          </p:cNvPr>
          <p:cNvSpPr txBox="1">
            <a:spLocks noChangeArrowheads="1"/>
          </p:cNvSpPr>
          <p:nvPr/>
        </p:nvSpPr>
        <p:spPr bwMode="auto">
          <a:xfrm rot="16200000">
            <a:off x="8394701" y="2101951"/>
            <a:ext cx="3097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1:1 Verschachtelung im DAW</a:t>
            </a:r>
          </a:p>
        </p:txBody>
      </p:sp>
      <p:cxnSp>
        <p:nvCxnSpPr>
          <p:cNvPr id="4" name="Gerade Verbindung mit Pfeil 3">
            <a:extLst>
              <a:ext uri="{FF2B5EF4-FFF2-40B4-BE49-F238E27FC236}">
                <a16:creationId xmlns:a16="http://schemas.microsoft.com/office/drawing/2014/main" id="{5706DAA3-3057-2B6B-E2FF-E24620BA210D}"/>
              </a:ext>
            </a:extLst>
          </p:cNvPr>
          <p:cNvCxnSpPr>
            <a:cxnSpLocks/>
          </p:cNvCxnSpPr>
          <p:nvPr/>
        </p:nvCxnSpPr>
        <p:spPr>
          <a:xfrm>
            <a:off x="7846140" y="4109886"/>
            <a:ext cx="1848465" cy="0"/>
          </a:xfrm>
          <a:prstGeom prst="straightConnector1">
            <a:avLst/>
          </a:prstGeom>
          <a:ln>
            <a:solidFill>
              <a:srgbClr val="444444"/>
            </a:solidFill>
            <a:tailEnd type="triangle"/>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0235DE55-C496-4A79-A2BC-E4C3FE98D594}"/>
              </a:ext>
            </a:extLst>
          </p:cNvPr>
          <p:cNvSpPr txBox="1"/>
          <p:nvPr/>
        </p:nvSpPr>
        <p:spPr>
          <a:xfrm>
            <a:off x="9832257" y="3982065"/>
            <a:ext cx="2615381" cy="353956"/>
          </a:xfrm>
          <a:prstGeom prst="rect">
            <a:avLst/>
          </a:prstGeom>
          <a:noFill/>
        </p:spPr>
        <p:txBody>
          <a:bodyPr wrap="square" lIns="0" tIns="0" rIns="0" bIns="0" rtlCol="0">
            <a:noAutofit/>
          </a:bodyPr>
          <a:lstStyle/>
          <a:p>
            <a:pPr algn="l"/>
            <a:r>
              <a:rPr lang="de-DE" dirty="0">
                <a:latin typeface="Calibri" panose="020F0502020204030204" pitchFamily="34" charset="0"/>
                <a:cs typeface="Arial" panose="020B0604020202020204" pitchFamily="34" charset="0"/>
              </a:rPr>
              <a:t>Direkte Anbindung KURS</a:t>
            </a:r>
          </a:p>
        </p:txBody>
      </p:sp>
      <p:cxnSp>
        <p:nvCxnSpPr>
          <p:cNvPr id="30" name="Verbinder: gewinkelt 29">
            <a:extLst>
              <a:ext uri="{FF2B5EF4-FFF2-40B4-BE49-F238E27FC236}">
                <a16:creationId xmlns:a16="http://schemas.microsoft.com/office/drawing/2014/main" id="{830ACD30-C647-D7D5-121E-A70381732097}"/>
              </a:ext>
            </a:extLst>
          </p:cNvPr>
          <p:cNvCxnSpPr>
            <a:cxnSpLocks/>
          </p:cNvCxnSpPr>
          <p:nvPr/>
        </p:nvCxnSpPr>
        <p:spPr>
          <a:xfrm rot="5400000" flipH="1" flipV="1">
            <a:off x="8513123" y="2737283"/>
            <a:ext cx="1800225" cy="576262"/>
          </a:xfrm>
          <a:prstGeom prst="bentConnector3">
            <a:avLst>
              <a:gd name="adj1" fmla="val 67"/>
            </a:avLst>
          </a:prstGeom>
          <a:ln>
            <a:prstDash val="dash"/>
            <a:tailEnd type="none"/>
          </a:ln>
        </p:spPr>
        <p:style>
          <a:lnRef idx="1">
            <a:schemeClr val="accent1"/>
          </a:lnRef>
          <a:fillRef idx="0">
            <a:schemeClr val="accent1"/>
          </a:fillRef>
          <a:effectRef idx="0">
            <a:schemeClr val="accent1"/>
          </a:effectRef>
          <a:fontRef idx="minor">
            <a:schemeClr val="tx1"/>
          </a:fontRef>
        </p:style>
      </p:cxnSp>
      <p:sp>
        <p:nvSpPr>
          <p:cNvPr id="7" name="Textfeld 6">
            <a:extLst>
              <a:ext uri="{FF2B5EF4-FFF2-40B4-BE49-F238E27FC236}">
                <a16:creationId xmlns:a16="http://schemas.microsoft.com/office/drawing/2014/main" id="{11307B05-4DB2-55A3-5E18-3CC94C803DD4}"/>
              </a:ext>
            </a:extLst>
          </p:cNvPr>
          <p:cNvSpPr txBox="1"/>
          <p:nvPr/>
        </p:nvSpPr>
        <p:spPr>
          <a:xfrm>
            <a:off x="5303839" y="1196975"/>
            <a:ext cx="5184775" cy="5355312"/>
          </a:xfrm>
          <a:prstGeom prst="rect">
            <a:avLst/>
          </a:prstGeom>
          <a:noFill/>
        </p:spPr>
        <p:txBody>
          <a:bodyPr>
            <a:spAutoFit/>
          </a:bodyPr>
          <a:lstStyle/>
          <a:p>
            <a:pPr>
              <a:defRPr/>
            </a:pPr>
            <a:r>
              <a:rPr lang="de-DE" b="1" dirty="0">
                <a:solidFill>
                  <a:schemeClr val="tx1">
                    <a:lumMod val="75000"/>
                    <a:lumOff val="25000"/>
                  </a:schemeClr>
                </a:solidFill>
              </a:rPr>
              <a:t>OU für Berechtigungsgruppen</a:t>
            </a:r>
          </a:p>
          <a:p>
            <a:pPr marL="285750" indent="-285750">
              <a:buFont typeface="Arial" panose="020B0604020202020204" pitchFamily="34" charset="0"/>
              <a:buChar char="•"/>
              <a:defRPr/>
            </a:pPr>
            <a:r>
              <a:rPr lang="de-DE" b="1" u="sng" dirty="0">
                <a:solidFill>
                  <a:schemeClr val="tx1">
                    <a:lumMod val="75000"/>
                    <a:lumOff val="25000"/>
                  </a:schemeClr>
                </a:solidFill>
              </a:rPr>
              <a:t>Anwenderrollen</a:t>
            </a:r>
          </a:p>
          <a:p>
            <a:pPr marL="285750" indent="-285750">
              <a:buFont typeface="Arial" panose="020B0604020202020204" pitchFamily="34" charset="0"/>
              <a:buChar char="•"/>
              <a:defRPr/>
            </a:pPr>
            <a:r>
              <a:rPr lang="de-DE" b="1" dirty="0">
                <a:solidFill>
                  <a:schemeClr val="tx1">
                    <a:lumMod val="75000"/>
                    <a:lumOff val="25000"/>
                  </a:schemeClr>
                </a:solidFill>
              </a:rPr>
              <a:t>Anwendungskonfiguration</a:t>
            </a:r>
          </a:p>
          <a:p>
            <a:pPr marL="285750" indent="-285750">
              <a:buFont typeface="Arial" panose="020B0604020202020204" pitchFamily="34" charset="0"/>
              <a:buChar char="•"/>
              <a:defRPr/>
            </a:pPr>
            <a:r>
              <a:rPr lang="de-DE" b="1" dirty="0">
                <a:solidFill>
                  <a:schemeClr val="tx1">
                    <a:lumMod val="75000"/>
                    <a:lumOff val="25000"/>
                  </a:schemeClr>
                </a:solidFill>
              </a:rPr>
              <a:t>Anwendungszugriff</a:t>
            </a:r>
          </a:p>
          <a:p>
            <a:pPr marL="285750" indent="-285750">
              <a:buFont typeface="Arial" panose="020B0604020202020204" pitchFamily="34" charset="0"/>
              <a:buChar char="•"/>
              <a:defRPr/>
            </a:pPr>
            <a:r>
              <a:rPr lang="de-DE" i="1" dirty="0">
                <a:solidFill>
                  <a:schemeClr val="tx1">
                    <a:lumMod val="75000"/>
                    <a:lumOff val="25000"/>
                  </a:schemeClr>
                </a:solidFill>
              </a:rPr>
              <a:t>Computergruppen</a:t>
            </a:r>
          </a:p>
          <a:p>
            <a:pPr marL="285750" indent="-285750">
              <a:buFont typeface="Arial" panose="020B0604020202020204" pitchFamily="34" charset="0"/>
              <a:buChar char="•"/>
              <a:defRPr/>
            </a:pPr>
            <a:r>
              <a:rPr lang="de-DE" b="1" dirty="0">
                <a:solidFill>
                  <a:schemeClr val="tx1">
                    <a:lumMod val="75000"/>
                    <a:lumOff val="25000"/>
                  </a:schemeClr>
                </a:solidFill>
              </a:rPr>
              <a:t>Dateisystemzugriff</a:t>
            </a:r>
          </a:p>
          <a:p>
            <a:pPr marL="285750" indent="-285750">
              <a:buFont typeface="Arial" panose="020B0604020202020204" pitchFamily="34" charset="0"/>
              <a:buChar char="•"/>
              <a:defRPr/>
            </a:pPr>
            <a:r>
              <a:rPr lang="de-DE" b="1" dirty="0">
                <a:solidFill>
                  <a:schemeClr val="tx1">
                    <a:lumMod val="75000"/>
                    <a:lumOff val="25000"/>
                  </a:schemeClr>
                </a:solidFill>
              </a:rPr>
              <a:t>Organisatorische Gruppen</a:t>
            </a:r>
          </a:p>
          <a:p>
            <a:pPr marL="285750" indent="-285750">
              <a:buFont typeface="Arial" panose="020B0604020202020204" pitchFamily="34" charset="0"/>
              <a:buChar char="•"/>
              <a:defRPr/>
            </a:pPr>
            <a:r>
              <a:rPr lang="de-DE" b="1" dirty="0">
                <a:solidFill>
                  <a:schemeClr val="tx1">
                    <a:lumMod val="75000"/>
                    <a:lumOff val="25000"/>
                  </a:schemeClr>
                </a:solidFill>
              </a:rPr>
              <a:t>Sicherheitseinstellungen</a:t>
            </a:r>
          </a:p>
          <a:p>
            <a:pPr marL="285750" indent="-285750">
              <a:buFont typeface="Arial" panose="020B0604020202020204" pitchFamily="34" charset="0"/>
              <a:buChar char="•"/>
              <a:defRPr/>
            </a:pPr>
            <a:r>
              <a:rPr lang="de-DE" b="1" dirty="0">
                <a:solidFill>
                  <a:schemeClr val="tx1">
                    <a:lumMod val="75000"/>
                    <a:lumOff val="25000"/>
                  </a:schemeClr>
                </a:solidFill>
              </a:rPr>
              <a:t>Groupware</a:t>
            </a:r>
          </a:p>
          <a:p>
            <a:pPr marL="285750" indent="-285750">
              <a:buFont typeface="Arial" panose="020B0604020202020204" pitchFamily="34" charset="0"/>
              <a:buChar char="•"/>
              <a:defRPr/>
            </a:pPr>
            <a:r>
              <a:rPr lang="de-DE" b="1" dirty="0">
                <a:solidFill>
                  <a:schemeClr val="tx1">
                    <a:lumMod val="75000"/>
                    <a:lumOff val="25000"/>
                  </a:schemeClr>
                </a:solidFill>
              </a:rPr>
              <a:t>Postfächer</a:t>
            </a:r>
          </a:p>
          <a:p>
            <a:pPr marL="285750" indent="-285750">
              <a:buFont typeface="Arial" panose="020B0604020202020204" pitchFamily="34" charset="0"/>
              <a:buChar char="•"/>
              <a:defRPr/>
            </a:pPr>
            <a:r>
              <a:rPr lang="de-DE" b="1" dirty="0">
                <a:solidFill>
                  <a:schemeClr val="tx1">
                    <a:lumMod val="75000"/>
                    <a:lumOff val="25000"/>
                  </a:schemeClr>
                </a:solidFill>
              </a:rPr>
              <a:t>Verteiler</a:t>
            </a:r>
            <a:br>
              <a:rPr lang="de-DE" b="1" dirty="0">
                <a:solidFill>
                  <a:schemeClr val="tx1">
                    <a:lumMod val="75000"/>
                    <a:lumOff val="25000"/>
                  </a:schemeClr>
                </a:solidFill>
              </a:rPr>
            </a:br>
            <a:endParaRPr lang="de-DE" b="1" dirty="0">
              <a:solidFill>
                <a:schemeClr val="tx1">
                  <a:lumMod val="75000"/>
                  <a:lumOff val="25000"/>
                </a:schemeClr>
              </a:solidFill>
            </a:endParaRPr>
          </a:p>
          <a:p>
            <a:pPr marL="285750" indent="-285750">
              <a:buFont typeface="Wingdings" panose="05000000000000000000" pitchFamily="2" charset="2"/>
              <a:buChar char="Ø"/>
              <a:defRPr/>
            </a:pPr>
            <a:endParaRPr lang="de-DE" b="1" dirty="0">
              <a:solidFill>
                <a:schemeClr val="tx1">
                  <a:lumMod val="75000"/>
                  <a:lumOff val="25000"/>
                </a:schemeClr>
              </a:solidFill>
            </a:endParaRPr>
          </a:p>
          <a:p>
            <a:pPr>
              <a:defRPr/>
            </a:pPr>
            <a:r>
              <a:rPr lang="de-DE" b="1" dirty="0">
                <a:solidFill>
                  <a:schemeClr val="tx1">
                    <a:lumMod val="75000"/>
                    <a:lumOff val="25000"/>
                  </a:schemeClr>
                </a:solidFill>
              </a:rPr>
              <a:t>OU für Benutzer</a:t>
            </a:r>
          </a:p>
          <a:p>
            <a:pPr marL="285750" indent="-285750">
              <a:buFont typeface="Arial" panose="020B0604020202020204" pitchFamily="34" charset="0"/>
              <a:buChar char="•"/>
              <a:defRPr/>
            </a:pPr>
            <a:r>
              <a:rPr lang="de-DE" i="1" dirty="0" err="1">
                <a:solidFill>
                  <a:schemeClr val="tx1">
                    <a:lumMod val="75000"/>
                    <a:lumOff val="25000"/>
                  </a:schemeClr>
                </a:solidFill>
              </a:rPr>
              <a:t>Adminkonten</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b="1" u="sng" dirty="0">
                <a:solidFill>
                  <a:schemeClr val="tx1">
                    <a:lumMod val="75000"/>
                    <a:lumOff val="25000"/>
                  </a:schemeClr>
                </a:solidFill>
              </a:rPr>
              <a:t>Benutzer</a:t>
            </a:r>
          </a:p>
          <a:p>
            <a:pPr marL="285750" indent="-285750">
              <a:buFont typeface="Arial" panose="020B0604020202020204" pitchFamily="34" charset="0"/>
              <a:buChar char="•"/>
              <a:defRPr/>
            </a:pPr>
            <a:r>
              <a:rPr lang="de-DE" i="1" dirty="0" err="1">
                <a:solidFill>
                  <a:schemeClr val="tx1">
                    <a:lumMod val="75000"/>
                    <a:lumOff val="25000"/>
                  </a:schemeClr>
                </a:solidFill>
              </a:rPr>
              <a:t>Dienstekonten_FI</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i="1" dirty="0" err="1">
                <a:solidFill>
                  <a:schemeClr val="tx1">
                    <a:lumMod val="75000"/>
                    <a:lumOff val="25000"/>
                  </a:schemeClr>
                </a:solidFill>
              </a:rPr>
              <a:t>Dienstekonten</a:t>
            </a:r>
            <a:endParaRPr lang="de-DE" i="1" dirty="0">
              <a:solidFill>
                <a:schemeClr val="tx1">
                  <a:lumMod val="75000"/>
                  <a:lumOff val="25000"/>
                </a:schemeClr>
              </a:solidFill>
            </a:endParaRPr>
          </a:p>
          <a:p>
            <a:pPr marL="285750" indent="-285750">
              <a:buFont typeface="Arial" panose="020B0604020202020204" pitchFamily="34" charset="0"/>
              <a:buChar char="•"/>
              <a:defRPr/>
            </a:pPr>
            <a:r>
              <a:rPr lang="de-DE" i="1" dirty="0" err="1">
                <a:solidFill>
                  <a:schemeClr val="tx1">
                    <a:lumMod val="75000"/>
                    <a:lumOff val="25000"/>
                  </a:schemeClr>
                </a:solidFill>
              </a:rPr>
              <a:t>Geloescht</a:t>
            </a:r>
            <a:endParaRPr lang="de-DE" sz="1400" i="1" dirty="0">
              <a:solidFill>
                <a:schemeClr val="tx1">
                  <a:lumMod val="75000"/>
                  <a:lumOff val="25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Bild 1">
            <a:extLst>
              <a:ext uri="{FF2B5EF4-FFF2-40B4-BE49-F238E27FC236}">
                <a16:creationId xmlns:a16="http://schemas.microsoft.com/office/drawing/2014/main" id="{10E54CEB-A2D7-C357-7663-82C669B057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611313" y="1196118"/>
            <a:ext cx="8927088" cy="416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hteck 4">
            <a:extLst>
              <a:ext uri="{FF2B5EF4-FFF2-40B4-BE49-F238E27FC236}">
                <a16:creationId xmlns:a16="http://schemas.microsoft.com/office/drawing/2014/main" id="{8A741FEC-079F-C80C-F0A0-E123B8749E6E}"/>
              </a:ext>
            </a:extLst>
          </p:cNvPr>
          <p:cNvSpPr/>
          <p:nvPr/>
        </p:nvSpPr>
        <p:spPr>
          <a:xfrm>
            <a:off x="1524001" y="0"/>
            <a:ext cx="6588125" cy="954088"/>
          </a:xfrm>
          <a:prstGeom prst="rect">
            <a:avLst/>
          </a:prstGeom>
        </p:spPr>
        <p:txBody>
          <a:bodyPr>
            <a:spAutoFit/>
          </a:bodyPr>
          <a:lstStyle/>
          <a:p>
            <a:pPr>
              <a:defRPr/>
            </a:pPr>
            <a:r>
              <a:rPr lang="de-DE" altLang="de-DE" sz="2000" b="1" dirty="0"/>
              <a:t>Grundlagen der DAW-KURS Schnittstelle</a:t>
            </a:r>
            <a:br>
              <a:rPr lang="de-DE" altLang="de-DE" b="1" dirty="0"/>
            </a:br>
            <a:r>
              <a:rPr lang="de-DE" altLang="de-DE" b="1" dirty="0">
                <a:solidFill>
                  <a:srgbClr val="5F696E"/>
                </a:solidFill>
              </a:rPr>
              <a:t>RZ-Anwendung DAW in KURS</a:t>
            </a:r>
            <a:br>
              <a:rPr lang="de-DE" altLang="de-DE" b="1" dirty="0">
                <a:effectLst>
                  <a:outerShdw blurRad="38100" dist="38100" dir="2700000" algn="tl">
                    <a:srgbClr val="FFFFFF"/>
                  </a:outerShdw>
                </a:effectLst>
              </a:rPr>
            </a:br>
            <a:endParaRPr lang="de-DE" altLang="de-DE" dirty="0"/>
          </a:p>
        </p:txBody>
      </p:sp>
      <p:sp>
        <p:nvSpPr>
          <p:cNvPr id="13316" name="Textfeld 4">
            <a:extLst>
              <a:ext uri="{FF2B5EF4-FFF2-40B4-BE49-F238E27FC236}">
                <a16:creationId xmlns:a16="http://schemas.microsoft.com/office/drawing/2014/main" id="{82C8E213-EF91-46D4-24E9-8BE6ABC300E3}"/>
              </a:ext>
            </a:extLst>
          </p:cNvPr>
          <p:cNvSpPr txBox="1">
            <a:spLocks noChangeArrowheads="1"/>
          </p:cNvSpPr>
          <p:nvPr/>
        </p:nvSpPr>
        <p:spPr bwMode="auto">
          <a:xfrm>
            <a:off x="1557339" y="5445126"/>
            <a:ext cx="8955087"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a:t>Aktivierung der Anwendung durch FI, SR+ Ticket stellt Sparkasse</a:t>
            </a:r>
          </a:p>
          <a:p>
            <a:pPr>
              <a:buFont typeface="Arial" panose="020B0604020202020204" pitchFamily="34" charset="0"/>
              <a:buChar char="•"/>
            </a:pPr>
            <a:r>
              <a:rPr lang="de-DE" altLang="de-DE"/>
              <a:t>Folgende Felder sind relevant für Verhalten der Schnittstelle</a:t>
            </a:r>
          </a:p>
          <a:p>
            <a:pPr lvl="1">
              <a:buFont typeface="Arial" panose="020B0604020202020204" pitchFamily="34" charset="0"/>
              <a:buChar char="•"/>
            </a:pPr>
            <a:r>
              <a:rPr lang="de-DE" altLang="de-DE"/>
              <a:t>„Nutzt eigene Benutzerkennung“, „Datenübernahme“, „Zuordnungsart“, „Anbindungsart“</a:t>
            </a:r>
            <a:br>
              <a:rPr lang="de-DE" altLang="de-DE"/>
            </a:br>
            <a:endParaRPr lang="de-DE" altLang="de-DE"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54D8D0B3-0090-8850-2E6F-1904D0BE3141}"/>
              </a:ext>
            </a:extLst>
          </p:cNvPr>
          <p:cNvSpPr/>
          <p:nvPr/>
        </p:nvSpPr>
        <p:spPr>
          <a:xfrm>
            <a:off x="1524001" y="1"/>
            <a:ext cx="10196051" cy="1230313"/>
          </a:xfrm>
          <a:prstGeom prst="rect">
            <a:avLst/>
          </a:prstGeom>
        </p:spPr>
        <p:txBody>
          <a:bodyPr wrap="square">
            <a:spAutoFit/>
          </a:bodyPr>
          <a:lstStyle/>
          <a:p>
            <a:pPr>
              <a:defRPr/>
            </a:pPr>
            <a:r>
              <a:rPr lang="de-DE" altLang="de-DE" sz="2000" b="1" dirty="0"/>
              <a:t>Handhabung der Benutzer durch DAW-KURS Schnittstelle</a:t>
            </a:r>
            <a:br>
              <a:rPr lang="de-DE" altLang="de-DE" b="1" dirty="0"/>
            </a:br>
            <a:r>
              <a:rPr lang="de-DE" altLang="de-DE" b="1" dirty="0">
                <a:solidFill>
                  <a:srgbClr val="5F696E"/>
                </a:solidFill>
              </a:rPr>
              <a:t>Je nach Einstellung erfolgt das Identitätsmanagement für das DAW in KURS, dabei sind Besonderheiten zu berücksichtigen </a:t>
            </a:r>
            <a:br>
              <a:rPr lang="de-DE" altLang="de-DE" b="1" dirty="0">
                <a:effectLst>
                  <a:outerShdw blurRad="38100" dist="38100" dir="2700000" algn="tl">
                    <a:srgbClr val="FFFFFF"/>
                  </a:outerShdw>
                </a:effectLst>
              </a:rPr>
            </a:br>
            <a:endParaRPr lang="de-DE" altLang="de-DE" dirty="0"/>
          </a:p>
        </p:txBody>
      </p:sp>
      <p:sp>
        <p:nvSpPr>
          <p:cNvPr id="14339" name="Textfeld 4">
            <a:extLst>
              <a:ext uri="{FF2B5EF4-FFF2-40B4-BE49-F238E27FC236}">
                <a16:creationId xmlns:a16="http://schemas.microsoft.com/office/drawing/2014/main" id="{F2013190-23E1-73E5-B188-1172BC30EDF0}"/>
              </a:ext>
            </a:extLst>
          </p:cNvPr>
          <p:cNvSpPr txBox="1">
            <a:spLocks noChangeArrowheads="1"/>
          </p:cNvSpPr>
          <p:nvPr/>
        </p:nvSpPr>
        <p:spPr bwMode="auto">
          <a:xfrm>
            <a:off x="1557339" y="1158875"/>
            <a:ext cx="8955087"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dirty="0"/>
              <a:t>Von aktuell 576 Benutzerkennungen im DAW sind 45 Kennungen nicht in KURS vorhanden</a:t>
            </a:r>
          </a:p>
          <a:p>
            <a:pPr lvl="1">
              <a:buFont typeface="Arial" panose="020B0604020202020204" pitchFamily="34" charset="0"/>
              <a:buChar char="•"/>
            </a:pPr>
            <a:r>
              <a:rPr lang="de-DE" altLang="de-DE" dirty="0"/>
              <a:t>21 A-Kennungen</a:t>
            </a:r>
          </a:p>
          <a:p>
            <a:pPr lvl="1">
              <a:buFont typeface="Arial" panose="020B0604020202020204" pitchFamily="34" charset="0"/>
              <a:buChar char="•"/>
            </a:pPr>
            <a:r>
              <a:rPr lang="de-DE" altLang="de-DE" dirty="0"/>
              <a:t>14 Q-Kennungen</a:t>
            </a:r>
          </a:p>
          <a:p>
            <a:pPr lvl="1">
              <a:buFont typeface="Arial" panose="020B0604020202020204" pitchFamily="34" charset="0"/>
              <a:buChar char="•"/>
            </a:pPr>
            <a:r>
              <a:rPr lang="de-DE" altLang="de-DE" dirty="0"/>
              <a:t>319 S-User</a:t>
            </a:r>
          </a:p>
          <a:p>
            <a:pPr>
              <a:buFont typeface="Arial" panose="020B0604020202020204" pitchFamily="34" charset="0"/>
              <a:buChar char="•"/>
            </a:pPr>
            <a:r>
              <a:rPr lang="de-DE" altLang="de-DE" dirty="0"/>
              <a:t>Anlage dieser Benutzer in KURS notwendig, für jede Kennung ist eigener Mitarbeitersatz notwendig</a:t>
            </a:r>
          </a:p>
          <a:p>
            <a:pPr>
              <a:buFont typeface="Arial" panose="020B0604020202020204" pitchFamily="34" charset="0"/>
              <a:buChar char="•"/>
            </a:pPr>
            <a:r>
              <a:rPr lang="de-DE" altLang="de-DE" dirty="0"/>
              <a:t>Verwendung OSP-Benutzerkennung nur möglich, wenn Kennungen im DAW nur mit Großbuchstaben, was zur Zeit nicht bei allen Benutzern der Fall ist (für eine Umbenennung existiert kein Automatismus).</a:t>
            </a:r>
          </a:p>
          <a:p>
            <a:pPr>
              <a:buFont typeface="Arial" panose="020B0604020202020204" pitchFamily="34" charset="0"/>
              <a:buChar char="•"/>
            </a:pPr>
            <a:r>
              <a:rPr lang="de-DE" altLang="de-DE" dirty="0"/>
              <a:t>Andernfalls erfolgt die Zuordnung über den Nachnamen und den Vornamen. Nicht zuordenbare Benutzerkennungen (doppelte Namen, Schreibweise) sind dann manuell in KURS anzulegen und zuzuordnen</a:t>
            </a:r>
          </a:p>
          <a:p>
            <a:pPr>
              <a:buFont typeface="Arial" panose="020B0604020202020204" pitchFamily="34" charset="0"/>
              <a:buChar char="•"/>
            </a:pPr>
            <a:r>
              <a:rPr lang="de-DE" altLang="de-DE" dirty="0"/>
              <a:t>Das entziehen der Planstelle erzeugt bei SPOA-Einstellung einen Löschauftrag ans DAW, entsprechend sind Verfahren für „ruhende Arbeitsverhältnisse“ ggf. anzupassen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A6C020F7-F80F-FD6D-CF42-62E57E1ADA2A}"/>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25" name="Rechteck 24">
            <a:extLst>
              <a:ext uri="{FF2B5EF4-FFF2-40B4-BE49-F238E27FC236}">
                <a16:creationId xmlns:a16="http://schemas.microsoft.com/office/drawing/2014/main" id="{F820F6B4-48BC-2392-3A34-E4E23D810764}"/>
              </a:ext>
            </a:extLst>
          </p:cNvPr>
          <p:cNvSpPr/>
          <p:nvPr/>
        </p:nvSpPr>
        <p:spPr>
          <a:xfrm>
            <a:off x="1524001" y="1"/>
            <a:ext cx="6588125" cy="1230313"/>
          </a:xfrm>
          <a:prstGeom prst="rect">
            <a:avLst/>
          </a:prstGeom>
        </p:spPr>
        <p:txBody>
          <a:bodyPr>
            <a:spAutoFit/>
          </a:bodyPr>
          <a:lstStyle/>
          <a:p>
            <a:pPr>
              <a:defRPr/>
            </a:pPr>
            <a:r>
              <a:rPr lang="de-DE" altLang="de-DE" sz="2000" b="1" dirty="0"/>
              <a:t>Ist-Analyse DAW der </a:t>
            </a:r>
            <a:r>
              <a:rPr lang="de-DE" sz="2000" dirty="0">
                <a:solidFill>
                  <a:schemeClr val="tx1">
                    <a:lumMod val="75000"/>
                    <a:lumOff val="25000"/>
                  </a:schemeClr>
                </a:solidFill>
              </a:rPr>
              <a:t>&lt;Institut&gt;</a:t>
            </a:r>
            <a:br>
              <a:rPr lang="de-DE" altLang="de-DE" b="1" dirty="0"/>
            </a:br>
            <a:r>
              <a:rPr lang="de-DE" altLang="de-DE" b="1" dirty="0">
                <a:solidFill>
                  <a:srgbClr val="5F696E"/>
                </a:solidFill>
              </a:rPr>
              <a:t>Bedeutung der bereits vorhandenen Anwenderrollen und OG ist zu klären, bevor ein „Umbau“ im DAW angegangen werden kann </a:t>
            </a:r>
            <a:br>
              <a:rPr lang="de-DE" altLang="de-DE" b="1" dirty="0">
                <a:effectLst>
                  <a:outerShdw blurRad="38100" dist="38100" dir="2700000" algn="tl">
                    <a:srgbClr val="FFFFFF"/>
                  </a:outerShdw>
                </a:effectLst>
              </a:rPr>
            </a:br>
            <a:endParaRPr lang="de-DE" altLang="de-DE" dirty="0"/>
          </a:p>
        </p:txBody>
      </p:sp>
      <p:sp>
        <p:nvSpPr>
          <p:cNvPr id="15364" name="Textfeld 4">
            <a:extLst>
              <a:ext uri="{FF2B5EF4-FFF2-40B4-BE49-F238E27FC236}">
                <a16:creationId xmlns:a16="http://schemas.microsoft.com/office/drawing/2014/main" id="{FE985EF6-33DB-1798-5074-733C901C1A90}"/>
              </a:ext>
            </a:extLst>
          </p:cNvPr>
          <p:cNvSpPr txBox="1">
            <a:spLocks noChangeArrowheads="1"/>
          </p:cNvSpPr>
          <p:nvPr/>
        </p:nvSpPr>
        <p:spPr bwMode="auto">
          <a:xfrm>
            <a:off x="1693878" y="4188087"/>
            <a:ext cx="88487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Char char="•"/>
            </a:pPr>
            <a:r>
              <a:rPr lang="de-DE" altLang="de-DE" dirty="0"/>
              <a:t>Anwenderrollen ohne Membership, werden nicht übernommen, ggf. aufräumen durch &lt;Institut&gt;</a:t>
            </a:r>
          </a:p>
          <a:p>
            <a:pPr>
              <a:buFont typeface="Arial" panose="020B0604020202020204" pitchFamily="34" charset="0"/>
              <a:buChar char="•"/>
            </a:pPr>
            <a:r>
              <a:rPr lang="de-DE" altLang="de-DE" dirty="0"/>
              <a:t>Anwenderrollen ohne Member, werden nicht übernommen, ggf. aufräumen durch &lt;Institut&gt;</a:t>
            </a:r>
          </a:p>
        </p:txBody>
      </p:sp>
      <p:sp>
        <p:nvSpPr>
          <p:cNvPr id="15367" name="Textfeld 2">
            <a:extLst>
              <a:ext uri="{FF2B5EF4-FFF2-40B4-BE49-F238E27FC236}">
                <a16:creationId xmlns:a16="http://schemas.microsoft.com/office/drawing/2014/main" id="{B495373D-0DA9-2D81-7EA2-598CC4322A86}"/>
              </a:ext>
            </a:extLst>
          </p:cNvPr>
          <p:cNvSpPr txBox="1">
            <a:spLocks noChangeArrowheads="1"/>
          </p:cNvSpPr>
          <p:nvPr/>
        </p:nvSpPr>
        <p:spPr bwMode="auto">
          <a:xfrm>
            <a:off x="1692568" y="3551772"/>
            <a:ext cx="47990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Anwenderrollen </a:t>
            </a:r>
            <a:r>
              <a:rPr lang="de-DE" altLang="de-DE" dirty="0" err="1"/>
              <a:t>ADGroups</a:t>
            </a:r>
            <a:r>
              <a:rPr lang="de-DE" altLang="de-DE" dirty="0"/>
              <a:t> Reiter 5</a:t>
            </a:r>
          </a:p>
        </p:txBody>
      </p:sp>
      <p:sp>
        <p:nvSpPr>
          <p:cNvPr id="15368" name="Textfeld 4">
            <a:extLst>
              <a:ext uri="{FF2B5EF4-FFF2-40B4-BE49-F238E27FC236}">
                <a16:creationId xmlns:a16="http://schemas.microsoft.com/office/drawing/2014/main" id="{52182E78-CD3E-C4D4-8497-6E1CDCE340D7}"/>
              </a:ext>
            </a:extLst>
          </p:cNvPr>
          <p:cNvSpPr txBox="1">
            <a:spLocks noChangeArrowheads="1"/>
          </p:cNvSpPr>
          <p:nvPr/>
        </p:nvSpPr>
        <p:spPr bwMode="auto">
          <a:xfrm>
            <a:off x="1666883" y="1469763"/>
            <a:ext cx="46085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de-DE" altLang="de-DE" dirty="0"/>
              <a:t>Organisatorische Gruppen </a:t>
            </a:r>
            <a:r>
              <a:rPr lang="de-DE" altLang="de-DE" dirty="0" err="1"/>
              <a:t>ADGroups</a:t>
            </a:r>
            <a:r>
              <a:rPr lang="de-DE" altLang="de-DE" dirty="0"/>
              <a:t> Reiter 4</a:t>
            </a:r>
          </a:p>
        </p:txBody>
      </p:sp>
      <p:pic>
        <p:nvPicPr>
          <p:cNvPr id="2" name="Grafik 1">
            <a:extLst>
              <a:ext uri="{FF2B5EF4-FFF2-40B4-BE49-F238E27FC236}">
                <a16:creationId xmlns:a16="http://schemas.microsoft.com/office/drawing/2014/main" id="{4B69ACA4-DA71-24ED-6F73-4E2025A23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32938" y="2221657"/>
            <a:ext cx="6326124" cy="905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8679ED50-436B-5972-90A8-60F49AED537F}"/>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8" name="Geschweifte Klammer links 7">
            <a:extLst>
              <a:ext uri="{FF2B5EF4-FFF2-40B4-BE49-F238E27FC236}">
                <a16:creationId xmlns:a16="http://schemas.microsoft.com/office/drawing/2014/main" id="{A6AE8168-B6A5-228A-D2F3-AB3B158ABEAF}"/>
              </a:ext>
            </a:extLst>
          </p:cNvPr>
          <p:cNvSpPr/>
          <p:nvPr/>
        </p:nvSpPr>
        <p:spPr>
          <a:xfrm>
            <a:off x="3071813" y="1773239"/>
            <a:ext cx="647700" cy="4232275"/>
          </a:xfrm>
          <a:prstGeom prst="leftBrace">
            <a:avLst>
              <a:gd name="adj1" fmla="val 0"/>
              <a:gd name="adj2" fmla="val 50000"/>
            </a:avLst>
          </a:prstGeom>
          <a:ln w="28575">
            <a:solidFill>
              <a:srgbClr val="00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sp>
        <p:nvSpPr>
          <p:cNvPr id="25" name="Rechteck 24">
            <a:extLst>
              <a:ext uri="{FF2B5EF4-FFF2-40B4-BE49-F238E27FC236}">
                <a16:creationId xmlns:a16="http://schemas.microsoft.com/office/drawing/2014/main" id="{13ABC3C4-ED9A-E74D-9001-236AE6668EA1}"/>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DAW</a:t>
            </a:r>
            <a:br>
              <a:rPr lang="de-DE" altLang="de-DE" b="1" dirty="0"/>
            </a:br>
            <a:r>
              <a:rPr lang="de-DE" altLang="de-DE" b="1" dirty="0">
                <a:solidFill>
                  <a:srgbClr val="5F696E"/>
                </a:solidFill>
              </a:rPr>
              <a:t>Anwenderrollen repräsentieren unterschiedliche Zugriffsgruppen, so dass hierfür Konventionen benötigt werden</a:t>
            </a:r>
            <a:br>
              <a:rPr lang="de-DE" altLang="de-DE" b="1" dirty="0">
                <a:effectLst>
                  <a:outerShdw blurRad="38100" dist="38100" dir="2700000" algn="tl">
                    <a:srgbClr val="FFFFFF"/>
                  </a:outerShdw>
                </a:effectLst>
              </a:rPr>
            </a:br>
            <a:endParaRPr lang="de-DE" altLang="de-DE" dirty="0"/>
          </a:p>
        </p:txBody>
      </p:sp>
      <p:sp>
        <p:nvSpPr>
          <p:cNvPr id="17413" name="Foliennummernplatzhalter 6">
            <a:extLst>
              <a:ext uri="{FF2B5EF4-FFF2-40B4-BE49-F238E27FC236}">
                <a16:creationId xmlns:a16="http://schemas.microsoft.com/office/drawing/2014/main" id="{A6E4C7AE-8978-425C-0C6B-BCE682432997}"/>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7414" name="Grafik 8">
            <a:extLst>
              <a:ext uri="{FF2B5EF4-FFF2-40B4-BE49-F238E27FC236}">
                <a16:creationId xmlns:a16="http://schemas.microsoft.com/office/drawing/2014/main" id="{D5C31D54-8627-7ADD-99D1-8F253132E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8925" y="2781300"/>
            <a:ext cx="1697038"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Grafik 3">
            <a:extLst>
              <a:ext uri="{FF2B5EF4-FFF2-40B4-BE49-F238E27FC236}">
                <a16:creationId xmlns:a16="http://schemas.microsoft.com/office/drawing/2014/main" id="{BC5518C6-02E9-54EB-A080-FCF51102F7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381459" y="1883016"/>
            <a:ext cx="5597403" cy="401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el 1">
            <a:extLst>
              <a:ext uri="{FF2B5EF4-FFF2-40B4-BE49-F238E27FC236}">
                <a16:creationId xmlns:a16="http://schemas.microsoft.com/office/drawing/2014/main" id="{F20AE484-F3E7-977C-0A2D-259982BD9CE6}"/>
              </a:ext>
            </a:extLst>
          </p:cNvPr>
          <p:cNvSpPr>
            <a:spLocks noGrp="1"/>
          </p:cNvSpPr>
          <p:nvPr>
            <p:ph type="title" idx="4294967295"/>
          </p:nvPr>
        </p:nvSpPr>
        <p:spPr>
          <a:xfrm>
            <a:off x="1811338" y="85726"/>
            <a:ext cx="6076950" cy="644525"/>
          </a:xfrm>
          <a:prstGeom prst="rect">
            <a:avLst/>
          </a:prstGeom>
        </p:spPr>
        <p:txBody>
          <a:bodyPr/>
          <a:lstStyle/>
          <a:p>
            <a:pPr>
              <a:spcBef>
                <a:spcPts val="475"/>
              </a:spcBef>
              <a:defRPr/>
            </a:pPr>
            <a:br>
              <a:rPr lang="de-DE" altLang="de-DE" b="1" dirty="0">
                <a:effectLst>
                  <a:outerShdw blurRad="38100" dist="38100" dir="2700000" algn="tl">
                    <a:srgbClr val="FFFFFF"/>
                  </a:outerShdw>
                </a:effectLst>
              </a:rPr>
            </a:br>
            <a:br>
              <a:rPr lang="de-DE" altLang="de-DE" b="1" dirty="0">
                <a:effectLst>
                  <a:outerShdw blurRad="38100" dist="38100" dir="2700000" algn="tl">
                    <a:srgbClr val="FFFFFF"/>
                  </a:outerShdw>
                </a:effectLst>
              </a:rPr>
            </a:br>
            <a:endParaRPr lang="de-DE" altLang="de-DE" dirty="0"/>
          </a:p>
        </p:txBody>
      </p:sp>
      <p:sp>
        <p:nvSpPr>
          <p:cNvPr id="8" name="Geschweifte Klammer links 7">
            <a:extLst>
              <a:ext uri="{FF2B5EF4-FFF2-40B4-BE49-F238E27FC236}">
                <a16:creationId xmlns:a16="http://schemas.microsoft.com/office/drawing/2014/main" id="{18677B11-1DB4-3428-7800-1C741051D434}"/>
              </a:ext>
            </a:extLst>
          </p:cNvPr>
          <p:cNvSpPr/>
          <p:nvPr/>
        </p:nvSpPr>
        <p:spPr>
          <a:xfrm>
            <a:off x="2927351" y="1700214"/>
            <a:ext cx="792163" cy="3457575"/>
          </a:xfrm>
          <a:prstGeom prst="leftBrace">
            <a:avLst/>
          </a:prstGeom>
          <a:ln w="28575">
            <a:solidFill>
              <a:srgbClr val="003366"/>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de-DE"/>
          </a:p>
        </p:txBody>
      </p:sp>
      <p:sp>
        <p:nvSpPr>
          <p:cNvPr id="25" name="Rechteck 24">
            <a:extLst>
              <a:ext uri="{FF2B5EF4-FFF2-40B4-BE49-F238E27FC236}">
                <a16:creationId xmlns:a16="http://schemas.microsoft.com/office/drawing/2014/main" id="{0EAF6E95-5CD4-7CBC-66CB-ECCD45A18A6A}"/>
              </a:ext>
            </a:extLst>
          </p:cNvPr>
          <p:cNvSpPr/>
          <p:nvPr/>
        </p:nvSpPr>
        <p:spPr>
          <a:xfrm>
            <a:off x="1524001" y="1"/>
            <a:ext cx="10667999" cy="1230313"/>
          </a:xfrm>
          <a:prstGeom prst="rect">
            <a:avLst/>
          </a:prstGeom>
        </p:spPr>
        <p:txBody>
          <a:bodyPr wrap="square">
            <a:spAutoFit/>
          </a:bodyPr>
          <a:lstStyle/>
          <a:p>
            <a:pPr>
              <a:defRPr/>
            </a:pPr>
            <a:r>
              <a:rPr lang="de-DE" altLang="de-DE" sz="2000" b="1" dirty="0"/>
              <a:t>Konventionen für KURS </a:t>
            </a:r>
            <a:br>
              <a:rPr lang="de-DE" altLang="de-DE" b="1" dirty="0"/>
            </a:br>
            <a:r>
              <a:rPr lang="de-DE" altLang="de-DE" b="1" dirty="0">
                <a:solidFill>
                  <a:srgbClr val="5F696E"/>
                </a:solidFill>
              </a:rPr>
              <a:t>Automatische Übernahme der DAW-Berechtigungen bedingen eine systematische Nutzung der KURS-Objekte</a:t>
            </a:r>
            <a:br>
              <a:rPr lang="de-DE" altLang="de-DE" b="1" dirty="0">
                <a:effectLst>
                  <a:outerShdw blurRad="38100" dist="38100" dir="2700000" algn="tl">
                    <a:srgbClr val="FFFFFF"/>
                  </a:outerShdw>
                </a:effectLst>
              </a:rPr>
            </a:br>
            <a:endParaRPr lang="de-DE" altLang="de-DE" dirty="0"/>
          </a:p>
        </p:txBody>
      </p:sp>
      <p:sp>
        <p:nvSpPr>
          <p:cNvPr id="19461" name="Foliennummernplatzhalter 6">
            <a:extLst>
              <a:ext uri="{FF2B5EF4-FFF2-40B4-BE49-F238E27FC236}">
                <a16:creationId xmlns:a16="http://schemas.microsoft.com/office/drawing/2014/main" id="{ED586FB5-FC8D-A836-41BB-42065923D60F}"/>
              </a:ext>
            </a:extLst>
          </p:cNvPr>
          <p:cNvSpPr txBox="1">
            <a:spLocks/>
          </p:cNvSpPr>
          <p:nvPr/>
        </p:nvSpPr>
        <p:spPr bwMode="auto">
          <a:xfrm>
            <a:off x="1524000" y="6356351"/>
            <a:ext cx="28956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r" eaLnBrk="1" hangingPunct="1"/>
            <a:r>
              <a:rPr lang="de-DE" altLang="de-DE" sz="1200">
                <a:solidFill>
                  <a:srgbClr val="898989"/>
                </a:solidFill>
              </a:rPr>
              <a:t>2</a:t>
            </a:r>
          </a:p>
        </p:txBody>
      </p:sp>
      <p:pic>
        <p:nvPicPr>
          <p:cNvPr id="19462" name="Grafik 9">
            <a:extLst>
              <a:ext uri="{FF2B5EF4-FFF2-40B4-BE49-F238E27FC236}">
                <a16:creationId xmlns:a16="http://schemas.microsoft.com/office/drawing/2014/main" id="{C7447A6E-87D5-A9D1-61D7-98107BADBD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1951" y="2762251"/>
            <a:ext cx="1584325"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Grafik 1">
            <a:extLst>
              <a:ext uri="{FF2B5EF4-FFF2-40B4-BE49-F238E27FC236}">
                <a16:creationId xmlns:a16="http://schemas.microsoft.com/office/drawing/2014/main" id="{B6BB928D-9FC5-DDCC-0F4C-7453B3BAF4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4266870" y="1741078"/>
            <a:ext cx="5609065" cy="333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Sparkasse Folienmaster">
  <a:themeElements>
    <a:clrScheme name="JPrise">
      <a:dk1>
        <a:srgbClr val="000000"/>
      </a:dk1>
      <a:lt1>
        <a:srgbClr val="FFFFFF"/>
      </a:lt1>
      <a:dk2>
        <a:srgbClr val="005E83"/>
      </a:dk2>
      <a:lt2>
        <a:srgbClr val="FFE2AA"/>
      </a:lt2>
      <a:accent1>
        <a:srgbClr val="825600"/>
      </a:accent1>
      <a:accent2>
        <a:srgbClr val="822C00"/>
      </a:accent2>
      <a:accent3>
        <a:srgbClr val="48B1D7"/>
      </a:accent3>
      <a:accent4>
        <a:srgbClr val="D7A648"/>
      </a:accent4>
      <a:accent5>
        <a:srgbClr val="DD7948"/>
      </a:accent5>
      <a:accent6>
        <a:srgbClr val="AAE8FF"/>
      </a:accent6>
      <a:hlink>
        <a:srgbClr val="005F83"/>
      </a:hlink>
      <a:folHlink>
        <a:srgbClr val="005F83"/>
      </a:folHlink>
    </a:clrScheme>
    <a:fontScheme name="Sparkasse_fonts">
      <a:majorFont>
        <a:latin typeface="Sparkasse Head"/>
        <a:ea typeface=""/>
        <a:cs typeface=""/>
      </a:majorFont>
      <a:minorFont>
        <a:latin typeface="Sparkasse L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lnDef>
      <a:spPr>
        <a:ln>
          <a:solidFill>
            <a:srgbClr val="444444"/>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gn="l">
          <a:defRPr sz="1400" dirty="0" smtClean="0"/>
        </a:defPPr>
      </a:lstStyle>
    </a:txDef>
  </a:objectDefaults>
  <a:extraClrSchemeLst/>
  <a:custClrLst>
    <a:custClr name="Sparkassen-Hellgrau">
      <a:srgbClr val="F0F0F0"/>
    </a:custClr>
    <a:custClr name="Sparkassen-Grau 1">
      <a:srgbClr val="E9E9E9"/>
    </a:custClr>
    <a:custClr name="Sparkassen-Grau 2">
      <a:srgbClr val="E3E3E3"/>
    </a:custClr>
    <a:custClr name="Sparkassen-Grau 3">
      <a:srgbClr val="D9D9D9"/>
    </a:custClr>
    <a:custClr name="Sparkassen-Grau 4">
      <a:srgbClr val="CCCCCC"/>
    </a:custClr>
    <a:custClr name="Sparkassen-Grau 5">
      <a:srgbClr val="BBBBBB"/>
    </a:custClr>
    <a:custClr name="Sparkassen-Grau 6">
      <a:srgbClr val="999999"/>
    </a:custClr>
    <a:custClr name="Sparkassen-Dunkelgrau 1">
      <a:srgbClr val="666666"/>
    </a:custClr>
    <a:custClr name="Sparkassen-Dunkelgrau 2">
      <a:srgbClr val="444444"/>
    </a:custClr>
    <a:custClr>
      <a:srgbClr val="000000"/>
    </a:custClr>
    <a:custClr name="Sparkassen-Gelb">
      <a:srgbClr val="FFC900"/>
    </a:custClr>
    <a:custClr name="Sparkassen-Orange">
      <a:srgbClr val="FF8F00"/>
    </a:custClr>
    <a:custClr name="Sparkassen-Rot">
      <a:srgbClr val="EE0000"/>
    </a:custClr>
    <a:custClr name="Sparkassen-Violet">
      <a:srgbClr val="9B348E"/>
    </a:custClr>
    <a:custClr name="Sparkassen-Dunkelblau">
      <a:srgbClr val="2C57D2"/>
    </a:custClr>
    <a:custClr name="Sparkassen-Hellblau">
      <a:srgbClr val="00ACD3"/>
    </a:custClr>
    <a:custClr name="Sparkassen-Dunkelgrün">
      <a:srgbClr val="009864"/>
    </a:custClr>
    <a:custClr name="Sparkassen-Hellgrün">
      <a:srgbClr val="8CD000"/>
    </a:custClr>
    <a:custClr>
      <a:srgbClr val="FFFFFF"/>
    </a:custClr>
    <a:custClr>
      <a:srgbClr val="FFFFFF"/>
    </a:custClr>
    <a:custClr name="Sparkassen-Gelb hell">
      <a:srgbClr val="FFDF66"/>
    </a:custClr>
    <a:custClr name="Sparkassen-Orange hell">
      <a:srgbClr val="FFBC66"/>
    </a:custClr>
    <a:custClr>
      <a:srgbClr val="FFFFFF"/>
    </a:custClr>
    <a:custClr name="Sparkassen-Violet hell">
      <a:srgbClr val="C385BB"/>
    </a:custClr>
    <a:custClr name="Sparkassen-Dunkelblau hell">
      <a:srgbClr val="809AE4"/>
    </a:custClr>
    <a:custClr name="Sparkassen-Hellblau hell">
      <a:srgbClr val="66CDE5"/>
    </a:custClr>
    <a:custClr name="Sparkassen-Dunkelgrün hell">
      <a:srgbClr val="66C1A2"/>
    </a:custClr>
    <a:custClr name="Sparkassen-Hellgrün hell">
      <a:srgbClr val="BAE366"/>
    </a:custClr>
    <a:custClr>
      <a:srgbClr val="FFFFFF"/>
    </a:custClr>
    <a:custClr>
      <a:srgbClr val="FFFFFF"/>
    </a:custClr>
  </a:custClrLst>
  <a:extLst>
    <a:ext uri="{05A4C25C-085E-4340-85A3-A5531E510DB2}">
      <thm15:themeFamily xmlns:thm15="http://schemas.microsoft.com/office/thememl/2012/main" name="COBRAND_DSGV_PPT_Praesentationsvorlage_v12_240202.potx" id="{2C4BE46D-23A7-4586-8EBC-56CAD298F6DD}" vid="{B52100F4-C539-4E7A-A72E-0BBCBEBA43DA}"/>
    </a:ext>
  </a:extLst>
</a:theme>
</file>

<file path=ppt/theme/theme2.xml><?xml version="1.0" encoding="utf-8"?>
<a:theme xmlns:a="http://schemas.openxmlformats.org/drawingml/2006/main" name="Office">
  <a:themeElements>
    <a:clrScheme name="Sparkasse">
      <a:dk1>
        <a:sysClr val="windowText" lastClr="000000"/>
      </a:dk1>
      <a:lt1>
        <a:sysClr val="window" lastClr="FFFFFF"/>
      </a:lt1>
      <a:dk2>
        <a:srgbClr val="EE0000"/>
      </a:dk2>
      <a:lt2>
        <a:srgbClr val="D9D9D9"/>
      </a:lt2>
      <a:accent1>
        <a:srgbClr val="FFC900"/>
      </a:accent1>
      <a:accent2>
        <a:srgbClr val="FF8F00"/>
      </a:accent2>
      <a:accent3>
        <a:srgbClr val="9B348E"/>
      </a:accent3>
      <a:accent4>
        <a:srgbClr val="2C57D2"/>
      </a:accent4>
      <a:accent5>
        <a:srgbClr val="00ACD3"/>
      </a:accent5>
      <a:accent6>
        <a:srgbClr val="009864"/>
      </a:accent6>
      <a:hlink>
        <a:srgbClr val="000000"/>
      </a:hlink>
      <a:folHlink>
        <a:srgbClr val="000000"/>
      </a:folHlink>
    </a:clrScheme>
    <a:fontScheme name="Sparkasse_fonts">
      <a:majorFont>
        <a:latin typeface="Sparkasse Head"/>
        <a:ea typeface=""/>
        <a:cs typeface=""/>
      </a:majorFont>
      <a:minorFont>
        <a:latin typeface="Sparkasse L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Sparkasse Folienmaster</Template>
  <TotalTime>5</TotalTime>
  <Words>1735</Words>
  <Application>Microsoft Macintosh PowerPoint</Application>
  <PresentationFormat>Widescreen</PresentationFormat>
  <Paragraphs>203</Paragraphs>
  <Slides>18</Slides>
  <Notes>15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Wingdings 2</vt:lpstr>
      <vt:lpstr>Arial</vt:lpstr>
      <vt:lpstr>Aileron Bold</vt:lpstr>
      <vt:lpstr>Aptos</vt:lpstr>
      <vt:lpstr>Libre Baskerville</vt:lpstr>
      <vt:lpstr>Aileron Black</vt:lpstr>
      <vt:lpstr>Wingdings</vt:lpstr>
      <vt:lpstr>Sparkasse Lt</vt:lpstr>
      <vt:lpstr>Sparkasse Rg</vt:lpstr>
      <vt:lpstr>Aileron</vt:lpstr>
      <vt:lpstr>Calibri</vt:lpstr>
      <vt:lpstr>Sparkasse Folienmaster</vt:lpstr>
      <vt:lpstr>JPrise Unternehmensberatung</vt:lpstr>
      <vt:lpstr>IT-Berechtigungs-management für Sparkassen  Workshop  „DAW-KURS“ Schnittstelle  für Institut </vt:lpstr>
      <vt:lpstr>  </vt:lpstr>
      <vt:lpstr>  </vt:lpstr>
      <vt:lpstr>PowerPoint Presentation</vt:lpstr>
      <vt:lpstr>PowerPoint Presentation</vt:lpstr>
      <vt:lpstr>  </vt:lpstr>
      <vt:lpstr>  </vt:lpstr>
      <vt:lpstr>  </vt:lpstr>
      <vt:lpstr>  </vt:lpstr>
      <vt:lpstr>  </vt:lpstr>
      <vt:lpstr>  </vt:lpstr>
      <vt:lpstr>  </vt:lpstr>
      <vt:lpstr>  </vt:lpstr>
      <vt:lpstr>  </vt:lpstr>
      <vt:lpstr>  </vt:lpstr>
      <vt:lpstr>  </vt:lpstr>
      <vt:lpstr>Danke.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Übersicht der Folienlayouts im Präsentationsmaster</dc:title>
  <dc:creator>Roland Alscher</dc:creator>
  <cp:lastModifiedBy>Edmond Gebara</cp:lastModifiedBy>
  <cp:revision>44</cp:revision>
  <dcterms:created xsi:type="dcterms:W3CDTF">2024-04-17T09:07:31Z</dcterms:created>
  <dcterms:modified xsi:type="dcterms:W3CDTF">2026-07-06T20:39:56Z</dcterms:modified>
  <cp:contentStatus>V6</cp:contentStatus>
</cp:coreProperties>
</file>